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5143500" cx="9144000"/>
  <p:notesSz cx="6888150" cy="10018700"/>
  <p:embeddedFontLst>
    <p:embeddedFont>
      <p:font typeface="Fira Sans Extra Condensed Medium"/>
      <p:regular r:id="rId37"/>
      <p:bold r:id="rId38"/>
      <p:italic r:id="rId39"/>
      <p:boldItalic r:id="rId40"/>
    </p:embeddedFont>
    <p:embeddedFont>
      <p:font typeface="Helvetica Neue"/>
      <p:regular r:id="rId41"/>
      <p:bold r:id="rId42"/>
      <p:italic r:id="rId43"/>
      <p:boldItalic r:id="rId44"/>
    </p:embeddedFont>
    <p:embeddedFont>
      <p:font typeface="DM Serif Display"/>
      <p:regular r:id="rId45"/>
      <p:italic r:id="rId46"/>
    </p:embeddedFont>
    <p:embeddedFont>
      <p:font typeface="Open Sans Light"/>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51" roundtripDataSignature="AMtx7mjc7RYTTRD7uKrBd9++4dZ5/HXpK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FiraSansExtraCondensedMedium-boldItalic.fntdata"/><Relationship Id="rId42" Type="http://schemas.openxmlformats.org/officeDocument/2006/relationships/font" Target="fonts/HelveticaNeue-bold.fntdata"/><Relationship Id="rId41" Type="http://schemas.openxmlformats.org/officeDocument/2006/relationships/font" Target="fonts/HelveticaNeue-regular.fntdata"/><Relationship Id="rId44" Type="http://schemas.openxmlformats.org/officeDocument/2006/relationships/font" Target="fonts/HelveticaNeue-boldItalic.fntdata"/><Relationship Id="rId43" Type="http://schemas.openxmlformats.org/officeDocument/2006/relationships/font" Target="fonts/HelveticaNeue-italic.fntdata"/><Relationship Id="rId46" Type="http://schemas.openxmlformats.org/officeDocument/2006/relationships/font" Target="fonts/DMSerifDisplay-italic.fntdata"/><Relationship Id="rId45" Type="http://schemas.openxmlformats.org/officeDocument/2006/relationships/font" Target="fonts/DMSerifDisplay-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OpenSansLight-bold.fntdata"/><Relationship Id="rId47" Type="http://schemas.openxmlformats.org/officeDocument/2006/relationships/font" Target="fonts/OpenSansLight-regular.fntdata"/><Relationship Id="rId49" Type="http://schemas.openxmlformats.org/officeDocument/2006/relationships/font" Target="fonts/OpenSansLight-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font" Target="fonts/FiraSansExtraCondensedMedium-regular.fntdata"/><Relationship Id="rId36" Type="http://schemas.openxmlformats.org/officeDocument/2006/relationships/slide" Target="slides/slide31.xml"/><Relationship Id="rId39" Type="http://schemas.openxmlformats.org/officeDocument/2006/relationships/font" Target="fonts/FiraSansExtraCondensedMedium-italic.fntdata"/><Relationship Id="rId38" Type="http://schemas.openxmlformats.org/officeDocument/2006/relationships/font" Target="fonts/FiraSansExtraCondensedMedium-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customschemas.google.com/relationships/presentationmetadata" Target="metadata"/><Relationship Id="rId50" Type="http://schemas.openxmlformats.org/officeDocument/2006/relationships/font" Target="fonts/OpenSansLight-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p1: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 name="Google Shape;36;p1: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0: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p10: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1: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p11: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228600" lvl="0" marL="457200" rtl="0" algn="l">
              <a:lnSpc>
                <a:spcPct val="100000"/>
              </a:lnSpc>
              <a:spcBef>
                <a:spcPts val="0"/>
              </a:spcBef>
              <a:spcAft>
                <a:spcPts val="0"/>
              </a:spcAft>
              <a:buSzPts val="1100"/>
              <a:buNone/>
            </a:pPr>
            <a:r>
              <a:rPr lang="ro-RO"/>
              <a:t>In momentul in care datele sunt constant innoite, acestea permit o planificare eficienta raportata la necesitatile curente.</a:t>
            </a:r>
            <a:endParaRPr/>
          </a:p>
          <a:p>
            <a:pPr indent="-228600" lvl="0" marL="457200" rtl="0" algn="l">
              <a:lnSpc>
                <a:spcPct val="100000"/>
              </a:lnSpc>
              <a:spcBef>
                <a:spcPts val="0"/>
              </a:spcBef>
              <a:spcAft>
                <a:spcPts val="0"/>
              </a:spcAft>
              <a:buSzPts val="1100"/>
              <a:buNone/>
            </a:pPr>
            <a:r>
              <a:rPr lang="ro-RO"/>
              <a:t>Datele colectate și procesate in timp real permit elaborarea unor soluții eficiente.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2: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p12: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228600" lvl="0" marL="457200" rtl="0" algn="l">
              <a:lnSpc>
                <a:spcPct val="100000"/>
              </a:lnSpc>
              <a:spcBef>
                <a:spcPts val="0"/>
              </a:spcBef>
              <a:spcAft>
                <a:spcPts val="0"/>
              </a:spcAft>
              <a:buSzPts val="1100"/>
              <a:buNone/>
            </a:pPr>
            <a:r>
              <a:rPr lang="ro-RO"/>
              <a:t>Schimbarile survenite in urma modificarii documentatiei de urbanism pot fi monitorizate in timp real, gratie datelor colectate la zi.</a:t>
            </a:r>
            <a:endParaRPr/>
          </a:p>
          <a:p>
            <a:pPr indent="-228600" lvl="0" marL="457200" rtl="0" algn="l">
              <a:lnSpc>
                <a:spcPct val="100000"/>
              </a:lnSpc>
              <a:spcBef>
                <a:spcPts val="0"/>
              </a:spcBef>
              <a:spcAft>
                <a:spcPts val="0"/>
              </a:spcAft>
              <a:buSzPts val="1100"/>
              <a:buNone/>
            </a:pPr>
            <a:r>
              <a:rPr lang="ro-RO"/>
              <a:t>Ex. - suplinerea flotei pentru o anumita linie de transport urban/interurban.</a:t>
            </a:r>
            <a:endParaRPr/>
          </a:p>
          <a:p>
            <a:pPr indent="-228600" lvl="0" marL="457200" rtl="0" algn="l">
              <a:lnSpc>
                <a:spcPct val="100000"/>
              </a:lnSpc>
              <a:spcBef>
                <a:spcPts val="0"/>
              </a:spcBef>
              <a:spcAft>
                <a:spcPts val="0"/>
              </a:spcAft>
              <a:buSzPts val="1100"/>
              <a:buNone/>
            </a:pPr>
            <a:r>
              <a:rPr lang="ro-RO"/>
              <a:t>Ex. - frecventa vizitarii unui spatiu urban nou amenajat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3: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p13: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228600" lvl="0" marL="457200" rtl="0" algn="l">
              <a:lnSpc>
                <a:spcPct val="100000"/>
              </a:lnSpc>
              <a:spcBef>
                <a:spcPts val="0"/>
              </a:spcBef>
              <a:spcAft>
                <a:spcPts val="0"/>
              </a:spcAft>
              <a:buSzPts val="1100"/>
              <a:buNone/>
            </a:pPr>
            <a:r>
              <a:rPr lang="ro-RO"/>
              <a:t>Aplicatiile care permit colectarea datelor de la utilizatorii finali deschid calea pentru dezvoltarea urbana participativa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4: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 name="Google Shape;287;p14: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298450" lvl="0" marL="457200" rtl="0" algn="l">
              <a:lnSpc>
                <a:spcPct val="100000"/>
              </a:lnSpc>
              <a:spcBef>
                <a:spcPts val="0"/>
              </a:spcBef>
              <a:spcAft>
                <a:spcPts val="0"/>
              </a:spcAft>
              <a:buSzPts val="1100"/>
              <a:buChar char="●"/>
            </a:pPr>
            <a:r>
              <a:rPr lang="ro-RO"/>
              <a:t>Un geamăn digital este o reprezentare virtuală a unui obiect sau a unui sistem conceput pentru a reflecta cu acuratețe un obiect fizic.</a:t>
            </a:r>
            <a:endParaRPr/>
          </a:p>
          <a:p>
            <a:pPr indent="-298450" lvl="0" marL="457200" rtl="0" algn="l">
              <a:lnSpc>
                <a:spcPct val="100000"/>
              </a:lnSpc>
              <a:spcBef>
                <a:spcPts val="0"/>
              </a:spcBef>
              <a:spcAft>
                <a:spcPts val="0"/>
              </a:spcAft>
              <a:buSzPts val="1100"/>
              <a:buChar char="●"/>
            </a:pPr>
            <a:r>
              <a:rPr lang="ro-RO"/>
              <a:t>Exemplu demn de urmat - Virtual Singapore Platform</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5: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p15: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228600" lvl="0" marL="457200" rtl="0" algn="l">
              <a:lnSpc>
                <a:spcPct val="100000"/>
              </a:lnSpc>
              <a:spcBef>
                <a:spcPts val="0"/>
              </a:spcBef>
              <a:spcAft>
                <a:spcPts val="0"/>
              </a:spcAft>
              <a:buSzPts val="1100"/>
              <a:buNone/>
            </a:pPr>
            <a:r>
              <a:rPr lang="ro-RO"/>
              <a:t>Senzori de monitorizare a cantitatii de apa pluviala pentru prevenirea si/sau remedierea zonelor inundabile</a:t>
            </a:r>
            <a:endParaRPr/>
          </a:p>
          <a:p>
            <a:pPr indent="-228600" lvl="0" marL="457200" rtl="0" algn="l">
              <a:lnSpc>
                <a:spcPct val="100000"/>
              </a:lnSpc>
              <a:spcBef>
                <a:spcPts val="0"/>
              </a:spcBef>
              <a:spcAft>
                <a:spcPts val="0"/>
              </a:spcAft>
              <a:buSzPts val="1100"/>
              <a:buNone/>
            </a:pPr>
            <a:r>
              <a:rPr lang="ro-RO"/>
              <a:t>Senzori pentru monitorizarea calitatii aerului</a:t>
            </a:r>
            <a:endParaRPr/>
          </a:p>
          <a:p>
            <a:pPr indent="-228600" lvl="0" marL="457200" rtl="0" algn="l">
              <a:lnSpc>
                <a:spcPct val="100000"/>
              </a:lnSpc>
              <a:spcBef>
                <a:spcPts val="0"/>
              </a:spcBef>
              <a:spcAft>
                <a:spcPts val="0"/>
              </a:spcAft>
              <a:buSzPts val="1100"/>
              <a:buNone/>
            </a:pPr>
            <a:r>
              <a:rPr lang="ro-RO"/>
              <a:t>Monitorizarea numarului de persoane in unitatile de transport public pot permite suplinirea numarului in caz de necesitate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6: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p16: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7: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p17: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8: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p18: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19: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 name="Google Shape;390;p19: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2: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 name="Google Shape;49;p2: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0: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p20: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21: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0" name="Google Shape;430;p21: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2: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0" name="Google Shape;450;p22: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23: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p23: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24: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0" name="Google Shape;480;p24: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25: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1" name="Google Shape;501;p25: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26: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2" name="Google Shape;522;p26: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27: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3" name="Google Shape;543;p27: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28: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p28: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29: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9" name="Google Shape;579;p29: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3: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Google Shape;65;p3: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298450" lvl="0" marL="457200" rtl="0" algn="l">
              <a:lnSpc>
                <a:spcPct val="100000"/>
              </a:lnSpc>
              <a:spcBef>
                <a:spcPts val="0"/>
              </a:spcBef>
              <a:spcAft>
                <a:spcPts val="0"/>
              </a:spcAft>
              <a:buSzPts val="1100"/>
              <a:buChar char="●"/>
            </a:pPr>
            <a:r>
              <a:rPr lang="ro-RO"/>
              <a:t>Cu suportul Direcției Generale Arhitectură, Urbanism și Relații Funciare a fost elaborată platforma GIS Local. </a:t>
            </a:r>
            <a:endParaRPr/>
          </a:p>
          <a:p>
            <a:pPr indent="-298450" lvl="0" marL="457200" rtl="0" algn="l">
              <a:lnSpc>
                <a:spcPct val="100000"/>
              </a:lnSpc>
              <a:spcBef>
                <a:spcPts val="0"/>
              </a:spcBef>
              <a:spcAft>
                <a:spcPts val="0"/>
              </a:spcAft>
              <a:buSzPts val="1100"/>
              <a:buChar char="●"/>
            </a:pPr>
            <a:r>
              <a:rPr lang="ro-RO"/>
              <a:t>Platforma în cauză este un instrument exhaustiv de documentare și monitorizare a dezvoltării urbanistice a orașului.</a:t>
            </a:r>
            <a:endParaRPr/>
          </a:p>
          <a:p>
            <a:pPr indent="-298450" lvl="0" marL="457200" rtl="0" algn="l">
              <a:lnSpc>
                <a:spcPct val="100000"/>
              </a:lnSpc>
              <a:spcBef>
                <a:spcPts val="0"/>
              </a:spcBef>
              <a:spcAft>
                <a:spcPts val="0"/>
              </a:spcAft>
              <a:buSzPts val="1100"/>
              <a:buChar char="●"/>
            </a:pPr>
            <a:r>
              <a:rPr lang="ro-RO"/>
              <a:t>Ea este disponibilă atât pentru specialiștii din domeniu, cât și pentru publicul larg, interesat de oraș.</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30: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0" name="Google Shape;590;p30: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31: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9" name="Google Shape;609;p31: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4: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 name="Google Shape;77;p4: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298450" lvl="0" marL="457200" rtl="0" algn="l">
              <a:lnSpc>
                <a:spcPct val="100000"/>
              </a:lnSpc>
              <a:spcBef>
                <a:spcPts val="0"/>
              </a:spcBef>
              <a:spcAft>
                <a:spcPts val="0"/>
              </a:spcAft>
              <a:buSzPts val="1100"/>
              <a:buChar char="●"/>
            </a:pPr>
            <a:r>
              <a:rPr lang="ro-RO"/>
              <a:t>Pune la dispoziție numeroase straturi de interes public, cât și de specialitate.</a:t>
            </a:r>
            <a:endParaRPr/>
          </a:p>
          <a:p>
            <a:pPr indent="-298450" lvl="0" marL="457200" rtl="0" algn="l">
              <a:lnSpc>
                <a:spcPct val="100000"/>
              </a:lnSpc>
              <a:spcBef>
                <a:spcPts val="0"/>
              </a:spcBef>
              <a:spcAft>
                <a:spcPts val="0"/>
              </a:spcAft>
              <a:buSzPts val="1100"/>
              <a:buChar char="●"/>
            </a:pPr>
            <a:r>
              <a:rPr lang="ro-RO"/>
              <a:t>Permite monitorizarea în timp operativ a schimbărilor care se întâmplă în oraș.</a:t>
            </a:r>
            <a:endParaRPr/>
          </a:p>
          <a:p>
            <a:pPr indent="-298450" lvl="0" marL="457200" rtl="0" algn="l">
              <a:lnSpc>
                <a:spcPct val="100000"/>
              </a:lnSpc>
              <a:spcBef>
                <a:spcPts val="0"/>
              </a:spcBef>
              <a:spcAft>
                <a:spcPts val="0"/>
              </a:spcAft>
              <a:buSzPts val="1100"/>
              <a:buChar char="●"/>
            </a:pPr>
            <a:r>
              <a:rPr lang="ro-RO"/>
              <a:t>Fiecare din straturile disponibile poate fi inclus, oprit, sau suprapus cu alte straturi.</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5: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5: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298450" lvl="0" marL="457200" rtl="0" algn="l">
              <a:lnSpc>
                <a:spcPct val="100000"/>
              </a:lnSpc>
              <a:spcBef>
                <a:spcPts val="0"/>
              </a:spcBef>
              <a:spcAft>
                <a:spcPts val="0"/>
              </a:spcAft>
              <a:buSzPts val="1100"/>
              <a:buChar char="●"/>
            </a:pPr>
            <a:r>
              <a:rPr lang="ro-RO"/>
              <a:t>Instrumentul Gislocal contribuie la facilitarea muncii planificatorilor urbani, atât a celor care utilizează metodele tradiționale, cât și cele georeferențiate.</a:t>
            </a:r>
            <a:endParaRPr/>
          </a:p>
          <a:p>
            <a:pPr indent="-298450" lvl="0" marL="457200" rtl="0" algn="l">
              <a:lnSpc>
                <a:spcPct val="100000"/>
              </a:lnSpc>
              <a:spcBef>
                <a:spcPts val="0"/>
              </a:spcBef>
              <a:spcAft>
                <a:spcPts val="0"/>
              </a:spcAft>
              <a:buSzPts val="1100"/>
              <a:buChar char="●"/>
            </a:pPr>
            <a:r>
              <a:rPr lang="ro-RO"/>
              <a:t>Permite accesarea rapidă a informației pentru a putea soluții bazate pe Sistemul Informațional Georeferențiat (</a:t>
            </a:r>
            <a:r>
              <a:rPr b="0" i="0" lang="ro-RO" sz="1100" u="none" cap="none" strike="noStrike">
                <a:solidFill>
                  <a:srgbClr val="000000"/>
                </a:solidFill>
                <a:latin typeface="Arial"/>
                <a:ea typeface="Arial"/>
                <a:cs typeface="Arial"/>
                <a:sym typeface="Arial"/>
              </a:rPr>
              <a:t>Geographic Information System (GIS))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6: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p6: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298450" lvl="0" marL="457200" rtl="0" algn="l">
              <a:lnSpc>
                <a:spcPct val="100000"/>
              </a:lnSpc>
              <a:spcBef>
                <a:spcPts val="0"/>
              </a:spcBef>
              <a:spcAft>
                <a:spcPts val="0"/>
              </a:spcAft>
              <a:buSzPts val="1100"/>
              <a:buChar char="●"/>
            </a:pPr>
            <a:r>
              <a:rPr lang="ro-RO"/>
              <a:t>Pentru ca un sistem georeferențiat să funcționeze la capacitate maximă, este nevoie de seturi de date complexe.</a:t>
            </a:r>
            <a:endParaRPr/>
          </a:p>
          <a:p>
            <a:pPr indent="-298450" lvl="0" marL="457200" rtl="0" algn="l">
              <a:lnSpc>
                <a:spcPct val="100000"/>
              </a:lnSpc>
              <a:spcBef>
                <a:spcPts val="0"/>
              </a:spcBef>
              <a:spcAft>
                <a:spcPts val="0"/>
              </a:spcAft>
              <a:buSzPts val="1100"/>
              <a:buChar char="●"/>
            </a:pPr>
            <a:r>
              <a:rPr lang="ro-RO"/>
              <a:t>Datele corecte permit o mai buna comprehensiune a situației existente la moment.</a:t>
            </a:r>
            <a:endParaRPr/>
          </a:p>
          <a:p>
            <a:pPr indent="-298450" lvl="0" marL="457200" rtl="0" algn="l">
              <a:lnSpc>
                <a:spcPct val="100000"/>
              </a:lnSpc>
              <a:spcBef>
                <a:spcPts val="0"/>
              </a:spcBef>
              <a:spcAft>
                <a:spcPts val="0"/>
              </a:spcAft>
              <a:buSzPts val="1100"/>
              <a:buChar char="●"/>
            </a:pPr>
            <a:r>
              <a:rPr lang="ro-RO"/>
              <a:t>Datele stocate în timp, permit o analiză statistică a problemei.</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7: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7: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298450" lvl="0" marL="457200" rtl="0" algn="l">
              <a:lnSpc>
                <a:spcPct val="100000"/>
              </a:lnSpc>
              <a:spcBef>
                <a:spcPts val="0"/>
              </a:spcBef>
              <a:spcAft>
                <a:spcPts val="0"/>
              </a:spcAft>
              <a:buSzPts val="1100"/>
              <a:buChar char="●"/>
            </a:pPr>
            <a:r>
              <a:rPr lang="ro-RO"/>
              <a:t>Internetul obiectelor (IoT) descrie rețeaua de obiecte fizice – „lucruri” – care sunt încorporate cu senzori, software și alte tehnologii în scopul conectării și schimbului de date cu alte dispozitive și sisteme prin internet.</a:t>
            </a:r>
            <a:endParaRPr/>
          </a:p>
          <a:p>
            <a:pPr indent="-298450" lvl="0" marL="457200" rtl="0" algn="l">
              <a:lnSpc>
                <a:spcPct val="100000"/>
              </a:lnSpc>
              <a:spcBef>
                <a:spcPts val="0"/>
              </a:spcBef>
              <a:spcAft>
                <a:spcPts val="0"/>
              </a:spcAft>
              <a:buSzPts val="1100"/>
              <a:buChar char="●"/>
            </a:pPr>
            <a:r>
              <a:rPr lang="ro-RO"/>
              <a:t>Odată cu creșterea numărului de utilizatori, cresc și cerințele față de calitatea datelor.</a:t>
            </a:r>
            <a:endParaRPr/>
          </a:p>
          <a:p>
            <a:pPr indent="-298450" lvl="0" marL="457200" rtl="0" algn="l">
              <a:lnSpc>
                <a:spcPct val="100000"/>
              </a:lnSpc>
              <a:spcBef>
                <a:spcPts val="0"/>
              </a:spcBef>
              <a:spcAft>
                <a:spcPts val="0"/>
              </a:spcAft>
              <a:buSzPts val="1100"/>
              <a:buChar char="●"/>
            </a:pPr>
            <a:r>
              <a:rPr lang="ro-RO"/>
              <a:t>PokemonGO example.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8: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p8: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298450" lvl="0" marL="457200" rtl="0" algn="l">
              <a:lnSpc>
                <a:spcPct val="100000"/>
              </a:lnSpc>
              <a:spcBef>
                <a:spcPts val="0"/>
              </a:spcBef>
              <a:spcAft>
                <a:spcPts val="0"/>
              </a:spcAft>
              <a:buSzPts val="1100"/>
              <a:buChar char="●"/>
            </a:pPr>
            <a:r>
              <a:rPr lang="ro-RO"/>
              <a:t>Pentru o utilizare eficienta a datelor colectate este necesara prelucrarea acestora.</a:t>
            </a:r>
            <a:endParaRPr/>
          </a:p>
          <a:p>
            <a:pPr indent="-298450" lvl="0" marL="457200" rtl="0" algn="l">
              <a:lnSpc>
                <a:spcPct val="100000"/>
              </a:lnSpc>
              <a:spcBef>
                <a:spcPts val="0"/>
              </a:spcBef>
              <a:spcAft>
                <a:spcPts val="0"/>
              </a:spcAft>
              <a:buSzPts val="1100"/>
              <a:buChar char="●"/>
            </a:pPr>
            <a:r>
              <a:rPr lang="ro-RO"/>
              <a:t>Datele neprelucrate sunt, in fond, echivalentul cartilor necitite.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9: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p9:notes"/>
          <p:cNvSpPr txBox="1"/>
          <p:nvPr>
            <p:ph idx="1" type="body"/>
          </p:nvPr>
        </p:nvSpPr>
        <p:spPr>
          <a:xfrm>
            <a:off x="688817" y="4758889"/>
            <a:ext cx="5510530" cy="4508421"/>
          </a:xfrm>
          <a:prstGeom prst="rect">
            <a:avLst/>
          </a:prstGeom>
          <a:noFill/>
          <a:ln>
            <a:noFill/>
          </a:ln>
        </p:spPr>
        <p:txBody>
          <a:bodyPr anchorCtr="0" anchor="t" bIns="96575" lIns="96575" spcFirstLastPara="1" rIns="96575" wrap="square" tIns="9657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CUSTOM_13">
    <p:spTree>
      <p:nvGrpSpPr>
        <p:cNvPr id="8" name="Shape 8"/>
        <p:cNvGrpSpPr/>
        <p:nvPr/>
      </p:nvGrpSpPr>
      <p:grpSpPr>
        <a:xfrm>
          <a:off x="0" y="0"/>
          <a:ext cx="0" cy="0"/>
          <a:chOff x="0" y="0"/>
          <a:chExt cx="0" cy="0"/>
        </a:xfrm>
      </p:grpSpPr>
      <p:sp>
        <p:nvSpPr>
          <p:cNvPr id="9" name="Google Shape;9;p33"/>
          <p:cNvSpPr txBox="1"/>
          <p:nvPr>
            <p:ph type="title"/>
          </p:nvPr>
        </p:nvSpPr>
        <p:spPr>
          <a:xfrm flipH="1">
            <a:off x="4804872" y="2123400"/>
            <a:ext cx="2847000" cy="896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rgbClr val="B7B7B7"/>
              </a:buClr>
              <a:buSzPts val="2800"/>
              <a:buNone/>
              <a:defRPr>
                <a:solidFill>
                  <a:srgbClr val="B7B7B7"/>
                </a:solidFill>
              </a:defRPr>
            </a:lvl1pPr>
            <a:lvl2pPr lvl="1" algn="l">
              <a:lnSpc>
                <a:spcPct val="100000"/>
              </a:lnSpc>
              <a:spcBef>
                <a:spcPts val="0"/>
              </a:spcBef>
              <a:spcAft>
                <a:spcPts val="0"/>
              </a:spcAft>
              <a:buClr>
                <a:srgbClr val="B7B7B7"/>
              </a:buClr>
              <a:buSzPts val="2800"/>
              <a:buNone/>
              <a:defRPr>
                <a:solidFill>
                  <a:srgbClr val="B7B7B7"/>
                </a:solidFill>
              </a:defRPr>
            </a:lvl2pPr>
            <a:lvl3pPr lvl="2" algn="l">
              <a:lnSpc>
                <a:spcPct val="100000"/>
              </a:lnSpc>
              <a:spcBef>
                <a:spcPts val="0"/>
              </a:spcBef>
              <a:spcAft>
                <a:spcPts val="0"/>
              </a:spcAft>
              <a:buClr>
                <a:srgbClr val="B7B7B7"/>
              </a:buClr>
              <a:buSzPts val="2800"/>
              <a:buNone/>
              <a:defRPr>
                <a:solidFill>
                  <a:srgbClr val="B7B7B7"/>
                </a:solidFill>
              </a:defRPr>
            </a:lvl3pPr>
            <a:lvl4pPr lvl="3" algn="l">
              <a:lnSpc>
                <a:spcPct val="100000"/>
              </a:lnSpc>
              <a:spcBef>
                <a:spcPts val="0"/>
              </a:spcBef>
              <a:spcAft>
                <a:spcPts val="0"/>
              </a:spcAft>
              <a:buClr>
                <a:srgbClr val="B7B7B7"/>
              </a:buClr>
              <a:buSzPts val="2800"/>
              <a:buNone/>
              <a:defRPr>
                <a:solidFill>
                  <a:srgbClr val="B7B7B7"/>
                </a:solidFill>
              </a:defRPr>
            </a:lvl4pPr>
            <a:lvl5pPr lvl="4" algn="l">
              <a:lnSpc>
                <a:spcPct val="100000"/>
              </a:lnSpc>
              <a:spcBef>
                <a:spcPts val="0"/>
              </a:spcBef>
              <a:spcAft>
                <a:spcPts val="0"/>
              </a:spcAft>
              <a:buClr>
                <a:srgbClr val="B7B7B7"/>
              </a:buClr>
              <a:buSzPts val="2800"/>
              <a:buNone/>
              <a:defRPr>
                <a:solidFill>
                  <a:srgbClr val="B7B7B7"/>
                </a:solidFill>
              </a:defRPr>
            </a:lvl5pPr>
            <a:lvl6pPr lvl="5" algn="l">
              <a:lnSpc>
                <a:spcPct val="100000"/>
              </a:lnSpc>
              <a:spcBef>
                <a:spcPts val="0"/>
              </a:spcBef>
              <a:spcAft>
                <a:spcPts val="0"/>
              </a:spcAft>
              <a:buClr>
                <a:srgbClr val="B7B7B7"/>
              </a:buClr>
              <a:buSzPts val="2800"/>
              <a:buNone/>
              <a:defRPr>
                <a:solidFill>
                  <a:srgbClr val="B7B7B7"/>
                </a:solidFill>
              </a:defRPr>
            </a:lvl6pPr>
            <a:lvl7pPr lvl="6" algn="l">
              <a:lnSpc>
                <a:spcPct val="100000"/>
              </a:lnSpc>
              <a:spcBef>
                <a:spcPts val="0"/>
              </a:spcBef>
              <a:spcAft>
                <a:spcPts val="0"/>
              </a:spcAft>
              <a:buClr>
                <a:srgbClr val="B7B7B7"/>
              </a:buClr>
              <a:buSzPts val="2800"/>
              <a:buNone/>
              <a:defRPr>
                <a:solidFill>
                  <a:srgbClr val="B7B7B7"/>
                </a:solidFill>
              </a:defRPr>
            </a:lvl7pPr>
            <a:lvl8pPr lvl="7" algn="l">
              <a:lnSpc>
                <a:spcPct val="100000"/>
              </a:lnSpc>
              <a:spcBef>
                <a:spcPts val="0"/>
              </a:spcBef>
              <a:spcAft>
                <a:spcPts val="0"/>
              </a:spcAft>
              <a:buClr>
                <a:srgbClr val="B7B7B7"/>
              </a:buClr>
              <a:buSzPts val="2800"/>
              <a:buNone/>
              <a:defRPr>
                <a:solidFill>
                  <a:srgbClr val="B7B7B7"/>
                </a:solidFill>
              </a:defRPr>
            </a:lvl8pPr>
            <a:lvl9pPr lvl="8" algn="l">
              <a:lnSpc>
                <a:spcPct val="100000"/>
              </a:lnSpc>
              <a:spcBef>
                <a:spcPts val="0"/>
              </a:spcBef>
              <a:spcAft>
                <a:spcPts val="0"/>
              </a:spcAft>
              <a:buClr>
                <a:srgbClr val="B7B7B7"/>
              </a:buClr>
              <a:buSzPts val="2800"/>
              <a:buNone/>
              <a:defRPr>
                <a:solidFill>
                  <a:srgbClr val="B7B7B7"/>
                </a:solidFill>
              </a:defRPr>
            </a:lvl9pPr>
          </a:lstStyle>
          <a:p/>
        </p:txBody>
      </p:sp>
      <p:sp>
        <p:nvSpPr>
          <p:cNvPr id="10" name="Google Shape;10;p33"/>
          <p:cNvSpPr txBox="1"/>
          <p:nvPr>
            <p:ph idx="1" type="subTitle"/>
          </p:nvPr>
        </p:nvSpPr>
        <p:spPr>
          <a:xfrm>
            <a:off x="2178957" y="2185251"/>
            <a:ext cx="1995900" cy="11700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100"/>
              <a:buNone/>
              <a:defRPr sz="1100"/>
            </a:lvl1pPr>
            <a:lvl2pPr lvl="1" algn="r">
              <a:lnSpc>
                <a:spcPct val="100000"/>
              </a:lnSpc>
              <a:spcBef>
                <a:spcPts val="0"/>
              </a:spcBef>
              <a:spcAft>
                <a:spcPts val="0"/>
              </a:spcAft>
              <a:buSzPts val="1100"/>
              <a:buNone/>
              <a:defRPr sz="1100"/>
            </a:lvl2pPr>
            <a:lvl3pPr lvl="2" algn="r">
              <a:lnSpc>
                <a:spcPct val="100000"/>
              </a:lnSpc>
              <a:spcBef>
                <a:spcPts val="0"/>
              </a:spcBef>
              <a:spcAft>
                <a:spcPts val="0"/>
              </a:spcAft>
              <a:buSzPts val="1100"/>
              <a:buNone/>
              <a:defRPr sz="1100"/>
            </a:lvl3pPr>
            <a:lvl4pPr lvl="3" algn="r">
              <a:lnSpc>
                <a:spcPct val="100000"/>
              </a:lnSpc>
              <a:spcBef>
                <a:spcPts val="0"/>
              </a:spcBef>
              <a:spcAft>
                <a:spcPts val="0"/>
              </a:spcAft>
              <a:buSzPts val="1100"/>
              <a:buNone/>
              <a:defRPr sz="1100"/>
            </a:lvl4pPr>
            <a:lvl5pPr lvl="4" algn="r">
              <a:lnSpc>
                <a:spcPct val="100000"/>
              </a:lnSpc>
              <a:spcBef>
                <a:spcPts val="0"/>
              </a:spcBef>
              <a:spcAft>
                <a:spcPts val="0"/>
              </a:spcAft>
              <a:buSzPts val="1100"/>
              <a:buNone/>
              <a:defRPr sz="1100"/>
            </a:lvl5pPr>
            <a:lvl6pPr lvl="5" algn="r">
              <a:lnSpc>
                <a:spcPct val="100000"/>
              </a:lnSpc>
              <a:spcBef>
                <a:spcPts val="0"/>
              </a:spcBef>
              <a:spcAft>
                <a:spcPts val="0"/>
              </a:spcAft>
              <a:buSzPts val="1100"/>
              <a:buNone/>
              <a:defRPr sz="1100"/>
            </a:lvl6pPr>
            <a:lvl7pPr lvl="6" algn="r">
              <a:lnSpc>
                <a:spcPct val="100000"/>
              </a:lnSpc>
              <a:spcBef>
                <a:spcPts val="0"/>
              </a:spcBef>
              <a:spcAft>
                <a:spcPts val="0"/>
              </a:spcAft>
              <a:buSzPts val="1100"/>
              <a:buNone/>
              <a:defRPr sz="1100"/>
            </a:lvl7pPr>
            <a:lvl8pPr lvl="7" algn="r">
              <a:lnSpc>
                <a:spcPct val="100000"/>
              </a:lnSpc>
              <a:spcBef>
                <a:spcPts val="0"/>
              </a:spcBef>
              <a:spcAft>
                <a:spcPts val="0"/>
              </a:spcAft>
              <a:buSzPts val="1100"/>
              <a:buNone/>
              <a:defRPr sz="1100"/>
            </a:lvl8pPr>
            <a:lvl9pPr lvl="8" algn="r">
              <a:lnSpc>
                <a:spcPct val="100000"/>
              </a:lnSpc>
              <a:spcBef>
                <a:spcPts val="0"/>
              </a:spcBef>
              <a:spcAft>
                <a:spcPts val="0"/>
              </a:spcAft>
              <a:buSzPts val="1100"/>
              <a:buNone/>
              <a:defRPr sz="11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 subtitle">
  <p:cSld name="Title + design + subtitle">
    <p:spTree>
      <p:nvGrpSpPr>
        <p:cNvPr id="11" name="Shape 11"/>
        <p:cNvGrpSpPr/>
        <p:nvPr/>
      </p:nvGrpSpPr>
      <p:grpSpPr>
        <a:xfrm>
          <a:off x="0" y="0"/>
          <a:ext cx="0" cy="0"/>
          <a:chOff x="0" y="0"/>
          <a:chExt cx="0" cy="0"/>
        </a:xfrm>
      </p:grpSpPr>
      <p:sp>
        <p:nvSpPr>
          <p:cNvPr id="12" name="Google Shape;12;p34"/>
          <p:cNvSpPr txBox="1"/>
          <p:nvPr>
            <p:ph idx="1" type="subTitle"/>
          </p:nvPr>
        </p:nvSpPr>
        <p:spPr>
          <a:xfrm>
            <a:off x="3531568" y="3311625"/>
            <a:ext cx="4981800" cy="3678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CCCCCC"/>
              </a:buClr>
              <a:buSzPts val="1000"/>
              <a:buNone/>
              <a:defRPr sz="1000">
                <a:solidFill>
                  <a:srgbClr val="CCCCCC"/>
                </a:solidFill>
              </a:defRPr>
            </a:lvl1pPr>
            <a:lvl2pPr lvl="1" algn="r">
              <a:lnSpc>
                <a:spcPct val="100000"/>
              </a:lnSpc>
              <a:spcBef>
                <a:spcPts val="0"/>
              </a:spcBef>
              <a:spcAft>
                <a:spcPts val="0"/>
              </a:spcAft>
              <a:buClr>
                <a:srgbClr val="CCCCCC"/>
              </a:buClr>
              <a:buSzPts val="1000"/>
              <a:buNone/>
              <a:defRPr sz="1000">
                <a:solidFill>
                  <a:srgbClr val="CCCCCC"/>
                </a:solidFill>
              </a:defRPr>
            </a:lvl2pPr>
            <a:lvl3pPr lvl="2" algn="r">
              <a:lnSpc>
                <a:spcPct val="100000"/>
              </a:lnSpc>
              <a:spcBef>
                <a:spcPts val="0"/>
              </a:spcBef>
              <a:spcAft>
                <a:spcPts val="0"/>
              </a:spcAft>
              <a:buClr>
                <a:srgbClr val="CCCCCC"/>
              </a:buClr>
              <a:buSzPts val="1000"/>
              <a:buNone/>
              <a:defRPr sz="1000">
                <a:solidFill>
                  <a:srgbClr val="CCCCCC"/>
                </a:solidFill>
              </a:defRPr>
            </a:lvl3pPr>
            <a:lvl4pPr lvl="3" algn="r">
              <a:lnSpc>
                <a:spcPct val="100000"/>
              </a:lnSpc>
              <a:spcBef>
                <a:spcPts val="0"/>
              </a:spcBef>
              <a:spcAft>
                <a:spcPts val="0"/>
              </a:spcAft>
              <a:buClr>
                <a:srgbClr val="CCCCCC"/>
              </a:buClr>
              <a:buSzPts val="1000"/>
              <a:buNone/>
              <a:defRPr sz="1000">
                <a:solidFill>
                  <a:srgbClr val="CCCCCC"/>
                </a:solidFill>
              </a:defRPr>
            </a:lvl4pPr>
            <a:lvl5pPr lvl="4" algn="r">
              <a:lnSpc>
                <a:spcPct val="100000"/>
              </a:lnSpc>
              <a:spcBef>
                <a:spcPts val="0"/>
              </a:spcBef>
              <a:spcAft>
                <a:spcPts val="0"/>
              </a:spcAft>
              <a:buClr>
                <a:srgbClr val="CCCCCC"/>
              </a:buClr>
              <a:buSzPts val="1000"/>
              <a:buNone/>
              <a:defRPr sz="1000">
                <a:solidFill>
                  <a:srgbClr val="CCCCCC"/>
                </a:solidFill>
              </a:defRPr>
            </a:lvl5pPr>
            <a:lvl6pPr lvl="5" algn="r">
              <a:lnSpc>
                <a:spcPct val="100000"/>
              </a:lnSpc>
              <a:spcBef>
                <a:spcPts val="0"/>
              </a:spcBef>
              <a:spcAft>
                <a:spcPts val="0"/>
              </a:spcAft>
              <a:buClr>
                <a:srgbClr val="CCCCCC"/>
              </a:buClr>
              <a:buSzPts val="1000"/>
              <a:buNone/>
              <a:defRPr sz="1000">
                <a:solidFill>
                  <a:srgbClr val="CCCCCC"/>
                </a:solidFill>
              </a:defRPr>
            </a:lvl6pPr>
            <a:lvl7pPr lvl="6" algn="r">
              <a:lnSpc>
                <a:spcPct val="100000"/>
              </a:lnSpc>
              <a:spcBef>
                <a:spcPts val="0"/>
              </a:spcBef>
              <a:spcAft>
                <a:spcPts val="0"/>
              </a:spcAft>
              <a:buClr>
                <a:srgbClr val="CCCCCC"/>
              </a:buClr>
              <a:buSzPts val="1000"/>
              <a:buNone/>
              <a:defRPr sz="1000">
                <a:solidFill>
                  <a:srgbClr val="CCCCCC"/>
                </a:solidFill>
              </a:defRPr>
            </a:lvl7pPr>
            <a:lvl8pPr lvl="7" algn="r">
              <a:lnSpc>
                <a:spcPct val="100000"/>
              </a:lnSpc>
              <a:spcBef>
                <a:spcPts val="0"/>
              </a:spcBef>
              <a:spcAft>
                <a:spcPts val="0"/>
              </a:spcAft>
              <a:buClr>
                <a:srgbClr val="CCCCCC"/>
              </a:buClr>
              <a:buSzPts val="1000"/>
              <a:buNone/>
              <a:defRPr sz="1000">
                <a:solidFill>
                  <a:srgbClr val="CCCCCC"/>
                </a:solidFill>
              </a:defRPr>
            </a:lvl8pPr>
            <a:lvl9pPr lvl="8" algn="r">
              <a:lnSpc>
                <a:spcPct val="100000"/>
              </a:lnSpc>
              <a:spcBef>
                <a:spcPts val="0"/>
              </a:spcBef>
              <a:spcAft>
                <a:spcPts val="0"/>
              </a:spcAft>
              <a:buClr>
                <a:srgbClr val="CCCCCC"/>
              </a:buClr>
              <a:buSzPts val="1000"/>
              <a:buNone/>
              <a:defRPr sz="1000">
                <a:solidFill>
                  <a:srgbClr val="CCCCCC"/>
                </a:solidFill>
              </a:defRPr>
            </a:lvl9pPr>
          </a:lstStyle>
          <a:p/>
        </p:txBody>
      </p:sp>
      <p:sp>
        <p:nvSpPr>
          <p:cNvPr id="13" name="Google Shape;13;p34"/>
          <p:cNvSpPr txBox="1"/>
          <p:nvPr>
            <p:ph type="ctrTitle"/>
          </p:nvPr>
        </p:nvSpPr>
        <p:spPr>
          <a:xfrm>
            <a:off x="723600" y="470625"/>
            <a:ext cx="1497600" cy="94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p:cSld name="CUSTOM_14">
    <p:spTree>
      <p:nvGrpSpPr>
        <p:cNvPr id="14" name="Shape 14"/>
        <p:cNvGrpSpPr/>
        <p:nvPr/>
      </p:nvGrpSpPr>
      <p:grpSpPr>
        <a:xfrm>
          <a:off x="0" y="0"/>
          <a:ext cx="0" cy="0"/>
          <a:chOff x="0" y="0"/>
          <a:chExt cx="0" cy="0"/>
        </a:xfrm>
      </p:grpSpPr>
      <p:sp>
        <p:nvSpPr>
          <p:cNvPr id="15" name="Google Shape;15;p35"/>
          <p:cNvSpPr txBox="1"/>
          <p:nvPr>
            <p:ph type="ctrTitle"/>
          </p:nvPr>
        </p:nvSpPr>
        <p:spPr>
          <a:xfrm>
            <a:off x="3870900" y="376498"/>
            <a:ext cx="3867300" cy="20541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2800"/>
              <a:buNone/>
              <a:defRPr/>
            </a:lvl1pPr>
            <a:lvl2pPr lvl="1" algn="r">
              <a:lnSpc>
                <a:spcPct val="100000"/>
              </a:lnSpc>
              <a:spcBef>
                <a:spcPts val="0"/>
              </a:spcBef>
              <a:spcAft>
                <a:spcPts val="0"/>
              </a:spcAft>
              <a:buSzPts val="1600"/>
              <a:buNone/>
              <a:defRPr sz="1600"/>
            </a:lvl2pPr>
            <a:lvl3pPr lvl="2" algn="r">
              <a:lnSpc>
                <a:spcPct val="100000"/>
              </a:lnSpc>
              <a:spcBef>
                <a:spcPts val="0"/>
              </a:spcBef>
              <a:spcAft>
                <a:spcPts val="0"/>
              </a:spcAft>
              <a:buSzPts val="1600"/>
              <a:buNone/>
              <a:defRPr sz="1600"/>
            </a:lvl3pPr>
            <a:lvl4pPr lvl="3" algn="r">
              <a:lnSpc>
                <a:spcPct val="100000"/>
              </a:lnSpc>
              <a:spcBef>
                <a:spcPts val="0"/>
              </a:spcBef>
              <a:spcAft>
                <a:spcPts val="0"/>
              </a:spcAft>
              <a:buSzPts val="1600"/>
              <a:buNone/>
              <a:defRPr sz="1600"/>
            </a:lvl4pPr>
            <a:lvl5pPr lvl="4" algn="r">
              <a:lnSpc>
                <a:spcPct val="100000"/>
              </a:lnSpc>
              <a:spcBef>
                <a:spcPts val="0"/>
              </a:spcBef>
              <a:spcAft>
                <a:spcPts val="0"/>
              </a:spcAft>
              <a:buSzPts val="1600"/>
              <a:buNone/>
              <a:defRPr sz="1600"/>
            </a:lvl5pPr>
            <a:lvl6pPr lvl="5" algn="r">
              <a:lnSpc>
                <a:spcPct val="100000"/>
              </a:lnSpc>
              <a:spcBef>
                <a:spcPts val="0"/>
              </a:spcBef>
              <a:spcAft>
                <a:spcPts val="0"/>
              </a:spcAft>
              <a:buSzPts val="1600"/>
              <a:buNone/>
              <a:defRPr sz="1600"/>
            </a:lvl6pPr>
            <a:lvl7pPr lvl="6" algn="r">
              <a:lnSpc>
                <a:spcPct val="100000"/>
              </a:lnSpc>
              <a:spcBef>
                <a:spcPts val="0"/>
              </a:spcBef>
              <a:spcAft>
                <a:spcPts val="0"/>
              </a:spcAft>
              <a:buSzPts val="1600"/>
              <a:buNone/>
              <a:defRPr sz="1600"/>
            </a:lvl7pPr>
            <a:lvl8pPr lvl="7" algn="r">
              <a:lnSpc>
                <a:spcPct val="100000"/>
              </a:lnSpc>
              <a:spcBef>
                <a:spcPts val="0"/>
              </a:spcBef>
              <a:spcAft>
                <a:spcPts val="0"/>
              </a:spcAft>
              <a:buSzPts val="1600"/>
              <a:buNone/>
              <a:defRPr sz="1600"/>
            </a:lvl8pPr>
            <a:lvl9pPr lvl="8" algn="r">
              <a:lnSpc>
                <a:spcPct val="100000"/>
              </a:lnSpc>
              <a:spcBef>
                <a:spcPts val="0"/>
              </a:spcBef>
              <a:spcAft>
                <a:spcPts val="0"/>
              </a:spcAft>
              <a:buSzPts val="1600"/>
              <a:buNone/>
              <a:defRPr sz="1600"/>
            </a:lvl9pPr>
          </a:lstStyle>
          <a:p/>
        </p:txBody>
      </p:sp>
      <p:sp>
        <p:nvSpPr>
          <p:cNvPr id="16" name="Google Shape;16;p35"/>
          <p:cNvSpPr txBox="1"/>
          <p:nvPr>
            <p:ph idx="1" type="subTitle"/>
          </p:nvPr>
        </p:nvSpPr>
        <p:spPr>
          <a:xfrm>
            <a:off x="4754950" y="2314225"/>
            <a:ext cx="2983200" cy="1784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200"/>
              <a:buNone/>
              <a:defRPr/>
            </a:lvl1pPr>
            <a:lvl2pPr lvl="1" algn="r">
              <a:lnSpc>
                <a:spcPct val="100000"/>
              </a:lnSpc>
              <a:spcBef>
                <a:spcPts val="0"/>
              </a:spcBef>
              <a:spcAft>
                <a:spcPts val="0"/>
              </a:spcAft>
              <a:buSzPts val="1200"/>
              <a:buNone/>
              <a:defRPr/>
            </a:lvl2pPr>
            <a:lvl3pPr lvl="2" algn="r">
              <a:lnSpc>
                <a:spcPct val="100000"/>
              </a:lnSpc>
              <a:spcBef>
                <a:spcPts val="0"/>
              </a:spcBef>
              <a:spcAft>
                <a:spcPts val="0"/>
              </a:spcAft>
              <a:buSzPts val="1200"/>
              <a:buNone/>
              <a:defRPr/>
            </a:lvl3pPr>
            <a:lvl4pPr lvl="3" algn="r">
              <a:lnSpc>
                <a:spcPct val="100000"/>
              </a:lnSpc>
              <a:spcBef>
                <a:spcPts val="0"/>
              </a:spcBef>
              <a:spcAft>
                <a:spcPts val="0"/>
              </a:spcAft>
              <a:buSzPts val="1200"/>
              <a:buNone/>
              <a:defRPr/>
            </a:lvl4pPr>
            <a:lvl5pPr lvl="4" algn="r">
              <a:lnSpc>
                <a:spcPct val="100000"/>
              </a:lnSpc>
              <a:spcBef>
                <a:spcPts val="0"/>
              </a:spcBef>
              <a:spcAft>
                <a:spcPts val="0"/>
              </a:spcAft>
              <a:buSzPts val="1200"/>
              <a:buNone/>
              <a:defRPr/>
            </a:lvl5pPr>
            <a:lvl6pPr lvl="5" algn="r">
              <a:lnSpc>
                <a:spcPct val="100000"/>
              </a:lnSpc>
              <a:spcBef>
                <a:spcPts val="0"/>
              </a:spcBef>
              <a:spcAft>
                <a:spcPts val="0"/>
              </a:spcAft>
              <a:buSzPts val="1200"/>
              <a:buNone/>
              <a:defRPr/>
            </a:lvl6pPr>
            <a:lvl7pPr lvl="6" algn="r">
              <a:lnSpc>
                <a:spcPct val="100000"/>
              </a:lnSpc>
              <a:spcBef>
                <a:spcPts val="0"/>
              </a:spcBef>
              <a:spcAft>
                <a:spcPts val="0"/>
              </a:spcAft>
              <a:buSzPts val="1200"/>
              <a:buNone/>
              <a:defRPr/>
            </a:lvl7pPr>
            <a:lvl8pPr lvl="7" algn="r">
              <a:lnSpc>
                <a:spcPct val="100000"/>
              </a:lnSpc>
              <a:spcBef>
                <a:spcPts val="0"/>
              </a:spcBef>
              <a:spcAft>
                <a:spcPts val="0"/>
              </a:spcAft>
              <a:buSzPts val="1200"/>
              <a:buNone/>
              <a:defRPr/>
            </a:lvl8pPr>
            <a:lvl9pPr lvl="8" algn="r">
              <a:lnSpc>
                <a:spcPct val="100000"/>
              </a:lnSpc>
              <a:spcBef>
                <a:spcPts val="0"/>
              </a:spcBef>
              <a:spcAft>
                <a:spcPts val="0"/>
              </a:spcAft>
              <a:buSzPts val="12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USTOM_6_1_1">
    <p:spTree>
      <p:nvGrpSpPr>
        <p:cNvPr id="17" name="Shape 17"/>
        <p:cNvGrpSpPr/>
        <p:nvPr/>
      </p:nvGrpSpPr>
      <p:grpSpPr>
        <a:xfrm>
          <a:off x="0" y="0"/>
          <a:ext cx="0" cy="0"/>
          <a:chOff x="0" y="0"/>
          <a:chExt cx="0" cy="0"/>
        </a:xfrm>
      </p:grpSpPr>
      <p:sp>
        <p:nvSpPr>
          <p:cNvPr id="18" name="Google Shape;18;p36"/>
          <p:cNvSpPr txBox="1"/>
          <p:nvPr>
            <p:ph type="ctrTitle"/>
          </p:nvPr>
        </p:nvSpPr>
        <p:spPr>
          <a:xfrm>
            <a:off x="723600" y="470625"/>
            <a:ext cx="1497600" cy="94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s 2">
  <p:cSld name="TITLE_ONLY_3">
    <p:spTree>
      <p:nvGrpSpPr>
        <p:cNvPr id="19" name="Shape 19"/>
        <p:cNvGrpSpPr/>
        <p:nvPr/>
      </p:nvGrpSpPr>
      <p:grpSpPr>
        <a:xfrm>
          <a:off x="0" y="0"/>
          <a:ext cx="0" cy="0"/>
          <a:chOff x="0" y="0"/>
          <a:chExt cx="0" cy="0"/>
        </a:xfrm>
      </p:grpSpPr>
      <p:sp>
        <p:nvSpPr>
          <p:cNvPr id="20" name="Google Shape;20;p37"/>
          <p:cNvSpPr txBox="1"/>
          <p:nvPr>
            <p:ph type="ctrTitle"/>
          </p:nvPr>
        </p:nvSpPr>
        <p:spPr>
          <a:xfrm>
            <a:off x="-539012" y="2132593"/>
            <a:ext cx="4567800" cy="946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2400"/>
              <a:buNone/>
              <a:defRPr sz="2400"/>
            </a:lvl1pPr>
            <a:lvl2pPr lvl="1" algn="r">
              <a:lnSpc>
                <a:spcPct val="100000"/>
              </a:lnSpc>
              <a:spcBef>
                <a:spcPts val="0"/>
              </a:spcBef>
              <a:spcAft>
                <a:spcPts val="0"/>
              </a:spcAft>
              <a:buSzPts val="2400"/>
              <a:buNone/>
              <a:defRPr sz="2400"/>
            </a:lvl2pPr>
            <a:lvl3pPr lvl="2" algn="r">
              <a:lnSpc>
                <a:spcPct val="100000"/>
              </a:lnSpc>
              <a:spcBef>
                <a:spcPts val="0"/>
              </a:spcBef>
              <a:spcAft>
                <a:spcPts val="0"/>
              </a:spcAft>
              <a:buSzPts val="2400"/>
              <a:buNone/>
              <a:defRPr sz="2400"/>
            </a:lvl3pPr>
            <a:lvl4pPr lvl="3" algn="r">
              <a:lnSpc>
                <a:spcPct val="100000"/>
              </a:lnSpc>
              <a:spcBef>
                <a:spcPts val="0"/>
              </a:spcBef>
              <a:spcAft>
                <a:spcPts val="0"/>
              </a:spcAft>
              <a:buSzPts val="2400"/>
              <a:buNone/>
              <a:defRPr sz="2400"/>
            </a:lvl4pPr>
            <a:lvl5pPr lvl="4" algn="r">
              <a:lnSpc>
                <a:spcPct val="100000"/>
              </a:lnSpc>
              <a:spcBef>
                <a:spcPts val="0"/>
              </a:spcBef>
              <a:spcAft>
                <a:spcPts val="0"/>
              </a:spcAft>
              <a:buSzPts val="2400"/>
              <a:buNone/>
              <a:defRPr sz="2400"/>
            </a:lvl5pPr>
            <a:lvl6pPr lvl="5" algn="r">
              <a:lnSpc>
                <a:spcPct val="100000"/>
              </a:lnSpc>
              <a:spcBef>
                <a:spcPts val="0"/>
              </a:spcBef>
              <a:spcAft>
                <a:spcPts val="0"/>
              </a:spcAft>
              <a:buSzPts val="2400"/>
              <a:buNone/>
              <a:defRPr sz="2400"/>
            </a:lvl6pPr>
            <a:lvl7pPr lvl="6" algn="r">
              <a:lnSpc>
                <a:spcPct val="100000"/>
              </a:lnSpc>
              <a:spcBef>
                <a:spcPts val="0"/>
              </a:spcBef>
              <a:spcAft>
                <a:spcPts val="0"/>
              </a:spcAft>
              <a:buSzPts val="2400"/>
              <a:buNone/>
              <a:defRPr sz="2400"/>
            </a:lvl7pPr>
            <a:lvl8pPr lvl="7" algn="r">
              <a:lnSpc>
                <a:spcPct val="100000"/>
              </a:lnSpc>
              <a:spcBef>
                <a:spcPts val="0"/>
              </a:spcBef>
              <a:spcAft>
                <a:spcPts val="0"/>
              </a:spcAft>
              <a:buSzPts val="2400"/>
              <a:buNone/>
              <a:defRPr sz="2400"/>
            </a:lvl8pPr>
            <a:lvl9pPr lvl="8" algn="r">
              <a:lnSpc>
                <a:spcPct val="100000"/>
              </a:lnSpc>
              <a:spcBef>
                <a:spcPts val="0"/>
              </a:spcBef>
              <a:spcAft>
                <a:spcPts val="0"/>
              </a:spcAft>
              <a:buSzPts val="2400"/>
              <a:buNone/>
              <a:defRPr sz="2400"/>
            </a:lvl9pPr>
          </a:lstStyle>
          <a:p/>
        </p:txBody>
      </p:sp>
      <p:sp>
        <p:nvSpPr>
          <p:cNvPr id="21" name="Google Shape;21;p37"/>
          <p:cNvSpPr txBox="1"/>
          <p:nvPr>
            <p:ph idx="1" type="subTitle"/>
          </p:nvPr>
        </p:nvSpPr>
        <p:spPr>
          <a:xfrm>
            <a:off x="1231588" y="3202043"/>
            <a:ext cx="2797200" cy="1112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000"/>
              <a:buNone/>
              <a:defRPr sz="1000"/>
            </a:lvl1pPr>
            <a:lvl2pPr lvl="1" algn="r">
              <a:lnSpc>
                <a:spcPct val="100000"/>
              </a:lnSpc>
              <a:spcBef>
                <a:spcPts val="0"/>
              </a:spcBef>
              <a:spcAft>
                <a:spcPts val="0"/>
              </a:spcAft>
              <a:buSzPts val="1000"/>
              <a:buNone/>
              <a:defRPr sz="1000"/>
            </a:lvl2pPr>
            <a:lvl3pPr lvl="2" algn="r">
              <a:lnSpc>
                <a:spcPct val="100000"/>
              </a:lnSpc>
              <a:spcBef>
                <a:spcPts val="0"/>
              </a:spcBef>
              <a:spcAft>
                <a:spcPts val="0"/>
              </a:spcAft>
              <a:buSzPts val="1000"/>
              <a:buNone/>
              <a:defRPr sz="1000"/>
            </a:lvl3pPr>
            <a:lvl4pPr lvl="3" algn="r">
              <a:lnSpc>
                <a:spcPct val="100000"/>
              </a:lnSpc>
              <a:spcBef>
                <a:spcPts val="0"/>
              </a:spcBef>
              <a:spcAft>
                <a:spcPts val="0"/>
              </a:spcAft>
              <a:buSzPts val="1000"/>
              <a:buNone/>
              <a:defRPr sz="1000"/>
            </a:lvl4pPr>
            <a:lvl5pPr lvl="4" algn="r">
              <a:lnSpc>
                <a:spcPct val="100000"/>
              </a:lnSpc>
              <a:spcBef>
                <a:spcPts val="0"/>
              </a:spcBef>
              <a:spcAft>
                <a:spcPts val="0"/>
              </a:spcAft>
              <a:buSzPts val="1000"/>
              <a:buNone/>
              <a:defRPr sz="1000"/>
            </a:lvl5pPr>
            <a:lvl6pPr lvl="5" algn="r">
              <a:lnSpc>
                <a:spcPct val="100000"/>
              </a:lnSpc>
              <a:spcBef>
                <a:spcPts val="0"/>
              </a:spcBef>
              <a:spcAft>
                <a:spcPts val="0"/>
              </a:spcAft>
              <a:buSzPts val="1000"/>
              <a:buNone/>
              <a:defRPr sz="1000"/>
            </a:lvl6pPr>
            <a:lvl7pPr lvl="6" algn="r">
              <a:lnSpc>
                <a:spcPct val="100000"/>
              </a:lnSpc>
              <a:spcBef>
                <a:spcPts val="0"/>
              </a:spcBef>
              <a:spcAft>
                <a:spcPts val="0"/>
              </a:spcAft>
              <a:buSzPts val="1000"/>
              <a:buNone/>
              <a:defRPr sz="1000"/>
            </a:lvl7pPr>
            <a:lvl8pPr lvl="7" algn="r">
              <a:lnSpc>
                <a:spcPct val="100000"/>
              </a:lnSpc>
              <a:spcBef>
                <a:spcPts val="0"/>
              </a:spcBef>
              <a:spcAft>
                <a:spcPts val="0"/>
              </a:spcAft>
              <a:buSzPts val="1000"/>
              <a:buNone/>
              <a:defRPr sz="1000"/>
            </a:lvl8pPr>
            <a:lvl9pPr lvl="8" algn="r">
              <a:lnSpc>
                <a:spcPct val="100000"/>
              </a:lnSpc>
              <a:spcBef>
                <a:spcPts val="0"/>
              </a:spcBef>
              <a:spcAft>
                <a:spcPts val="0"/>
              </a:spcAft>
              <a:buSzPts val="1000"/>
              <a:buNone/>
              <a:defRPr sz="1000"/>
            </a:lvl9pPr>
          </a:lstStyle>
          <a:p/>
        </p:txBody>
      </p:sp>
      <p:sp>
        <p:nvSpPr>
          <p:cNvPr id="22" name="Google Shape;22;p37"/>
          <p:cNvSpPr txBox="1"/>
          <p:nvPr>
            <p:ph idx="2" type="subTitle"/>
          </p:nvPr>
        </p:nvSpPr>
        <p:spPr>
          <a:xfrm>
            <a:off x="5115470" y="3202043"/>
            <a:ext cx="2797200" cy="111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000"/>
              <a:buNone/>
              <a:defRPr sz="1000"/>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p:txBody>
      </p:sp>
      <p:sp>
        <p:nvSpPr>
          <p:cNvPr id="23" name="Google Shape;23;p37"/>
          <p:cNvSpPr txBox="1"/>
          <p:nvPr>
            <p:ph idx="3" type="ctrTitle"/>
          </p:nvPr>
        </p:nvSpPr>
        <p:spPr>
          <a:xfrm>
            <a:off x="5115470" y="2132593"/>
            <a:ext cx="4587300" cy="946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design 1">
  <p:cSld name="CUSTOM_7_2">
    <p:spTree>
      <p:nvGrpSpPr>
        <p:cNvPr id="24" name="Shape 24"/>
        <p:cNvGrpSpPr/>
        <p:nvPr/>
      </p:nvGrpSpPr>
      <p:grpSpPr>
        <a:xfrm>
          <a:off x="0" y="0"/>
          <a:ext cx="0" cy="0"/>
          <a:chOff x="0" y="0"/>
          <a:chExt cx="0" cy="0"/>
        </a:xfrm>
      </p:grpSpPr>
      <p:sp>
        <p:nvSpPr>
          <p:cNvPr id="25" name="Google Shape;25;p38"/>
          <p:cNvSpPr txBox="1"/>
          <p:nvPr>
            <p:ph type="ctrTitle"/>
          </p:nvPr>
        </p:nvSpPr>
        <p:spPr>
          <a:xfrm flipH="1">
            <a:off x="4101725" y="2243225"/>
            <a:ext cx="2755800" cy="1921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CCCCCC"/>
              </a:buClr>
              <a:buSzPts val="3600"/>
              <a:buNone/>
              <a:defRPr sz="3600">
                <a:solidFill>
                  <a:srgbClr val="CCCCCC"/>
                </a:solidFill>
              </a:defRPr>
            </a:lvl1pPr>
            <a:lvl2pPr lvl="1" algn="l">
              <a:lnSpc>
                <a:spcPct val="100000"/>
              </a:lnSpc>
              <a:spcBef>
                <a:spcPts val="0"/>
              </a:spcBef>
              <a:spcAft>
                <a:spcPts val="0"/>
              </a:spcAft>
              <a:buClr>
                <a:srgbClr val="CCCCCC"/>
              </a:buClr>
              <a:buSzPts val="6500"/>
              <a:buNone/>
              <a:defRPr sz="6500">
                <a:solidFill>
                  <a:srgbClr val="CCCCCC"/>
                </a:solidFill>
              </a:defRPr>
            </a:lvl2pPr>
            <a:lvl3pPr lvl="2" algn="l">
              <a:lnSpc>
                <a:spcPct val="100000"/>
              </a:lnSpc>
              <a:spcBef>
                <a:spcPts val="0"/>
              </a:spcBef>
              <a:spcAft>
                <a:spcPts val="0"/>
              </a:spcAft>
              <a:buClr>
                <a:srgbClr val="CCCCCC"/>
              </a:buClr>
              <a:buSzPts val="6500"/>
              <a:buNone/>
              <a:defRPr sz="6500">
                <a:solidFill>
                  <a:srgbClr val="CCCCCC"/>
                </a:solidFill>
              </a:defRPr>
            </a:lvl3pPr>
            <a:lvl4pPr lvl="3" algn="l">
              <a:lnSpc>
                <a:spcPct val="100000"/>
              </a:lnSpc>
              <a:spcBef>
                <a:spcPts val="0"/>
              </a:spcBef>
              <a:spcAft>
                <a:spcPts val="0"/>
              </a:spcAft>
              <a:buClr>
                <a:srgbClr val="CCCCCC"/>
              </a:buClr>
              <a:buSzPts val="6500"/>
              <a:buNone/>
              <a:defRPr sz="6500">
                <a:solidFill>
                  <a:srgbClr val="CCCCCC"/>
                </a:solidFill>
              </a:defRPr>
            </a:lvl4pPr>
            <a:lvl5pPr lvl="4" algn="l">
              <a:lnSpc>
                <a:spcPct val="100000"/>
              </a:lnSpc>
              <a:spcBef>
                <a:spcPts val="0"/>
              </a:spcBef>
              <a:spcAft>
                <a:spcPts val="0"/>
              </a:spcAft>
              <a:buClr>
                <a:srgbClr val="CCCCCC"/>
              </a:buClr>
              <a:buSzPts val="6500"/>
              <a:buNone/>
              <a:defRPr sz="6500">
                <a:solidFill>
                  <a:srgbClr val="CCCCCC"/>
                </a:solidFill>
              </a:defRPr>
            </a:lvl5pPr>
            <a:lvl6pPr lvl="5" algn="l">
              <a:lnSpc>
                <a:spcPct val="100000"/>
              </a:lnSpc>
              <a:spcBef>
                <a:spcPts val="0"/>
              </a:spcBef>
              <a:spcAft>
                <a:spcPts val="0"/>
              </a:spcAft>
              <a:buClr>
                <a:srgbClr val="CCCCCC"/>
              </a:buClr>
              <a:buSzPts val="6500"/>
              <a:buNone/>
              <a:defRPr sz="6500">
                <a:solidFill>
                  <a:srgbClr val="CCCCCC"/>
                </a:solidFill>
              </a:defRPr>
            </a:lvl6pPr>
            <a:lvl7pPr lvl="6" algn="l">
              <a:lnSpc>
                <a:spcPct val="100000"/>
              </a:lnSpc>
              <a:spcBef>
                <a:spcPts val="0"/>
              </a:spcBef>
              <a:spcAft>
                <a:spcPts val="0"/>
              </a:spcAft>
              <a:buClr>
                <a:srgbClr val="CCCCCC"/>
              </a:buClr>
              <a:buSzPts val="6500"/>
              <a:buNone/>
              <a:defRPr sz="6500">
                <a:solidFill>
                  <a:srgbClr val="CCCCCC"/>
                </a:solidFill>
              </a:defRPr>
            </a:lvl7pPr>
            <a:lvl8pPr lvl="7" algn="l">
              <a:lnSpc>
                <a:spcPct val="100000"/>
              </a:lnSpc>
              <a:spcBef>
                <a:spcPts val="0"/>
              </a:spcBef>
              <a:spcAft>
                <a:spcPts val="0"/>
              </a:spcAft>
              <a:buClr>
                <a:srgbClr val="CCCCCC"/>
              </a:buClr>
              <a:buSzPts val="6500"/>
              <a:buNone/>
              <a:defRPr sz="6500">
                <a:solidFill>
                  <a:srgbClr val="CCCCCC"/>
                </a:solidFill>
              </a:defRPr>
            </a:lvl8pPr>
            <a:lvl9pPr lvl="8" algn="l">
              <a:lnSpc>
                <a:spcPct val="100000"/>
              </a:lnSpc>
              <a:spcBef>
                <a:spcPts val="0"/>
              </a:spcBef>
              <a:spcAft>
                <a:spcPts val="0"/>
              </a:spcAft>
              <a:buClr>
                <a:srgbClr val="CCCCCC"/>
              </a:buClr>
              <a:buSzPts val="6500"/>
              <a:buNone/>
              <a:defRPr sz="6500">
                <a:solidFill>
                  <a:srgbClr val="CCCCCC"/>
                </a:solidFill>
              </a:defRPr>
            </a:lvl9pPr>
          </a:lstStyle>
          <a:p/>
        </p:txBody>
      </p:sp>
      <p:sp>
        <p:nvSpPr>
          <p:cNvPr id="26" name="Google Shape;26;p38"/>
          <p:cNvSpPr txBox="1"/>
          <p:nvPr>
            <p:ph idx="2" type="title"/>
          </p:nvPr>
        </p:nvSpPr>
        <p:spPr>
          <a:xfrm flipH="1">
            <a:off x="-746050" y="2419325"/>
            <a:ext cx="4488300" cy="1622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Clr>
                <a:srgbClr val="CCCCCC"/>
              </a:buClr>
              <a:buSzPts val="16000"/>
              <a:buNone/>
              <a:defRPr sz="16000">
                <a:solidFill>
                  <a:srgbClr val="CCCCCC"/>
                </a:solidFill>
              </a:defRPr>
            </a:lvl1pPr>
            <a:lvl2pPr lvl="1" algn="l">
              <a:lnSpc>
                <a:spcPct val="100000"/>
              </a:lnSpc>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9pPr>
          </a:lstStyle>
          <a:p/>
        </p:txBody>
      </p:sp>
      <p:sp>
        <p:nvSpPr>
          <p:cNvPr id="27" name="Google Shape;27;p38"/>
          <p:cNvSpPr/>
          <p:nvPr/>
        </p:nvSpPr>
        <p:spPr>
          <a:xfrm>
            <a:off x="2522400" y="753125"/>
            <a:ext cx="4099200" cy="35832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CCCC"/>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design 2">
  <p:cSld name="CUSTOM_18">
    <p:spTree>
      <p:nvGrpSpPr>
        <p:cNvPr id="28" name="Shape 28"/>
        <p:cNvGrpSpPr/>
        <p:nvPr/>
      </p:nvGrpSpPr>
      <p:grpSpPr>
        <a:xfrm>
          <a:off x="0" y="0"/>
          <a:ext cx="0" cy="0"/>
          <a:chOff x="0" y="0"/>
          <a:chExt cx="0" cy="0"/>
        </a:xfrm>
      </p:grpSpPr>
      <p:sp>
        <p:nvSpPr>
          <p:cNvPr id="29" name="Google Shape;29;p39"/>
          <p:cNvSpPr/>
          <p:nvPr/>
        </p:nvSpPr>
        <p:spPr>
          <a:xfrm>
            <a:off x="2522400" y="753125"/>
            <a:ext cx="4099200" cy="35832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7B7B7"/>
              </a:solidFill>
              <a:latin typeface="Arial"/>
              <a:ea typeface="Arial"/>
              <a:cs typeface="Arial"/>
              <a:sym typeface="Arial"/>
            </a:endParaRPr>
          </a:p>
        </p:txBody>
      </p:sp>
      <p:sp>
        <p:nvSpPr>
          <p:cNvPr id="30" name="Google Shape;30;p39"/>
          <p:cNvSpPr txBox="1"/>
          <p:nvPr>
            <p:ph type="ctrTitle"/>
          </p:nvPr>
        </p:nvSpPr>
        <p:spPr>
          <a:xfrm flipH="1">
            <a:off x="2730125" y="2243225"/>
            <a:ext cx="2755800" cy="1921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B7B7B7"/>
              </a:buClr>
              <a:buSzPts val="3600"/>
              <a:buNone/>
              <a:defRPr sz="3600">
                <a:solidFill>
                  <a:srgbClr val="B7B7B7"/>
                </a:solidFill>
              </a:defRPr>
            </a:lvl1pPr>
            <a:lvl2pPr lvl="1" algn="r">
              <a:lnSpc>
                <a:spcPct val="100000"/>
              </a:lnSpc>
              <a:spcBef>
                <a:spcPts val="0"/>
              </a:spcBef>
              <a:spcAft>
                <a:spcPts val="0"/>
              </a:spcAft>
              <a:buClr>
                <a:srgbClr val="B7B7B7"/>
              </a:buClr>
              <a:buSzPts val="6500"/>
              <a:buNone/>
              <a:defRPr sz="6500">
                <a:solidFill>
                  <a:srgbClr val="B7B7B7"/>
                </a:solidFill>
              </a:defRPr>
            </a:lvl2pPr>
            <a:lvl3pPr lvl="2" algn="r">
              <a:lnSpc>
                <a:spcPct val="100000"/>
              </a:lnSpc>
              <a:spcBef>
                <a:spcPts val="0"/>
              </a:spcBef>
              <a:spcAft>
                <a:spcPts val="0"/>
              </a:spcAft>
              <a:buClr>
                <a:srgbClr val="B7B7B7"/>
              </a:buClr>
              <a:buSzPts val="6500"/>
              <a:buNone/>
              <a:defRPr sz="6500">
                <a:solidFill>
                  <a:srgbClr val="B7B7B7"/>
                </a:solidFill>
              </a:defRPr>
            </a:lvl3pPr>
            <a:lvl4pPr lvl="3" algn="r">
              <a:lnSpc>
                <a:spcPct val="100000"/>
              </a:lnSpc>
              <a:spcBef>
                <a:spcPts val="0"/>
              </a:spcBef>
              <a:spcAft>
                <a:spcPts val="0"/>
              </a:spcAft>
              <a:buClr>
                <a:srgbClr val="B7B7B7"/>
              </a:buClr>
              <a:buSzPts val="6500"/>
              <a:buNone/>
              <a:defRPr sz="6500">
                <a:solidFill>
                  <a:srgbClr val="B7B7B7"/>
                </a:solidFill>
              </a:defRPr>
            </a:lvl4pPr>
            <a:lvl5pPr lvl="4" algn="r">
              <a:lnSpc>
                <a:spcPct val="100000"/>
              </a:lnSpc>
              <a:spcBef>
                <a:spcPts val="0"/>
              </a:spcBef>
              <a:spcAft>
                <a:spcPts val="0"/>
              </a:spcAft>
              <a:buClr>
                <a:srgbClr val="B7B7B7"/>
              </a:buClr>
              <a:buSzPts val="6500"/>
              <a:buNone/>
              <a:defRPr sz="6500">
                <a:solidFill>
                  <a:srgbClr val="B7B7B7"/>
                </a:solidFill>
              </a:defRPr>
            </a:lvl5pPr>
            <a:lvl6pPr lvl="5" algn="r">
              <a:lnSpc>
                <a:spcPct val="100000"/>
              </a:lnSpc>
              <a:spcBef>
                <a:spcPts val="0"/>
              </a:spcBef>
              <a:spcAft>
                <a:spcPts val="0"/>
              </a:spcAft>
              <a:buClr>
                <a:srgbClr val="B7B7B7"/>
              </a:buClr>
              <a:buSzPts val="6500"/>
              <a:buNone/>
              <a:defRPr sz="6500">
                <a:solidFill>
                  <a:srgbClr val="B7B7B7"/>
                </a:solidFill>
              </a:defRPr>
            </a:lvl6pPr>
            <a:lvl7pPr lvl="6" algn="r">
              <a:lnSpc>
                <a:spcPct val="100000"/>
              </a:lnSpc>
              <a:spcBef>
                <a:spcPts val="0"/>
              </a:spcBef>
              <a:spcAft>
                <a:spcPts val="0"/>
              </a:spcAft>
              <a:buClr>
                <a:srgbClr val="B7B7B7"/>
              </a:buClr>
              <a:buSzPts val="6500"/>
              <a:buNone/>
              <a:defRPr sz="6500">
                <a:solidFill>
                  <a:srgbClr val="B7B7B7"/>
                </a:solidFill>
              </a:defRPr>
            </a:lvl7pPr>
            <a:lvl8pPr lvl="7" algn="r">
              <a:lnSpc>
                <a:spcPct val="100000"/>
              </a:lnSpc>
              <a:spcBef>
                <a:spcPts val="0"/>
              </a:spcBef>
              <a:spcAft>
                <a:spcPts val="0"/>
              </a:spcAft>
              <a:buClr>
                <a:srgbClr val="B7B7B7"/>
              </a:buClr>
              <a:buSzPts val="6500"/>
              <a:buNone/>
              <a:defRPr sz="6500">
                <a:solidFill>
                  <a:srgbClr val="B7B7B7"/>
                </a:solidFill>
              </a:defRPr>
            </a:lvl8pPr>
            <a:lvl9pPr lvl="8" algn="r">
              <a:lnSpc>
                <a:spcPct val="100000"/>
              </a:lnSpc>
              <a:spcBef>
                <a:spcPts val="0"/>
              </a:spcBef>
              <a:spcAft>
                <a:spcPts val="0"/>
              </a:spcAft>
              <a:buClr>
                <a:srgbClr val="B7B7B7"/>
              </a:buClr>
              <a:buSzPts val="6500"/>
              <a:buNone/>
              <a:defRPr sz="6500">
                <a:solidFill>
                  <a:srgbClr val="B7B7B7"/>
                </a:solidFill>
              </a:defRPr>
            </a:lvl9pPr>
          </a:lstStyle>
          <a:p/>
        </p:txBody>
      </p:sp>
      <p:sp>
        <p:nvSpPr>
          <p:cNvPr id="31" name="Google Shape;31;p39"/>
          <p:cNvSpPr txBox="1"/>
          <p:nvPr>
            <p:ph idx="2" type="title"/>
          </p:nvPr>
        </p:nvSpPr>
        <p:spPr>
          <a:xfrm flipH="1">
            <a:off x="3514050" y="2419325"/>
            <a:ext cx="4488300" cy="1622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Clr>
                <a:srgbClr val="B7B7B7"/>
              </a:buClr>
              <a:buSzPts val="16000"/>
              <a:buNone/>
              <a:defRPr sz="16000">
                <a:solidFill>
                  <a:srgbClr val="B7B7B7"/>
                </a:solidFill>
              </a:defRPr>
            </a:lvl1pPr>
            <a:lvl2pPr lvl="1" algn="l">
              <a:lnSpc>
                <a:spcPct val="100000"/>
              </a:lnSpc>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6">
    <p:spTree>
      <p:nvGrpSpPr>
        <p:cNvPr id="32" name="Shape 32"/>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CUSTOM_27">
    <p:bg>
      <p:bgPr>
        <a:solidFill>
          <a:schemeClr val="lt1"/>
        </a:solidFill>
      </p:bgPr>
    </p:bg>
    <p:spTree>
      <p:nvGrpSpPr>
        <p:cNvPr id="33" name="Shape 3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DM Serif Display"/>
              <a:buNone/>
              <a:defRPr b="0" i="0" sz="2800" u="none" cap="none" strike="noStrike">
                <a:solidFill>
                  <a:schemeClr val="dk1"/>
                </a:solidFill>
                <a:latin typeface="DM Serif Display"/>
                <a:ea typeface="DM Serif Display"/>
                <a:cs typeface="DM Serif Display"/>
                <a:sym typeface="DM Serif Display"/>
              </a:defRPr>
            </a:lvl1pPr>
            <a:lvl2pPr lvl="1" marR="0" rtl="0" algn="l">
              <a:lnSpc>
                <a:spcPct val="100000"/>
              </a:lnSpc>
              <a:spcBef>
                <a:spcPts val="0"/>
              </a:spcBef>
              <a:spcAft>
                <a:spcPts val="0"/>
              </a:spcAft>
              <a:buClr>
                <a:schemeClr val="dk1"/>
              </a:buClr>
              <a:buSzPts val="2800"/>
              <a:buFont typeface="DM Serif Display"/>
              <a:buNone/>
              <a:defRPr b="0" i="0" sz="2800" u="none" cap="none" strike="noStrike">
                <a:solidFill>
                  <a:schemeClr val="dk1"/>
                </a:solidFill>
                <a:latin typeface="DM Serif Display"/>
                <a:ea typeface="DM Serif Display"/>
                <a:cs typeface="DM Serif Display"/>
                <a:sym typeface="DM Serif Display"/>
              </a:defRPr>
            </a:lvl2pPr>
            <a:lvl3pPr lvl="2" marR="0" rtl="0" algn="l">
              <a:lnSpc>
                <a:spcPct val="100000"/>
              </a:lnSpc>
              <a:spcBef>
                <a:spcPts val="0"/>
              </a:spcBef>
              <a:spcAft>
                <a:spcPts val="0"/>
              </a:spcAft>
              <a:buClr>
                <a:schemeClr val="dk1"/>
              </a:buClr>
              <a:buSzPts val="2800"/>
              <a:buFont typeface="DM Serif Display"/>
              <a:buNone/>
              <a:defRPr b="0" i="0" sz="2800" u="none" cap="none" strike="noStrike">
                <a:solidFill>
                  <a:schemeClr val="dk1"/>
                </a:solidFill>
                <a:latin typeface="DM Serif Display"/>
                <a:ea typeface="DM Serif Display"/>
                <a:cs typeface="DM Serif Display"/>
                <a:sym typeface="DM Serif Display"/>
              </a:defRPr>
            </a:lvl3pPr>
            <a:lvl4pPr lvl="3" marR="0" rtl="0" algn="l">
              <a:lnSpc>
                <a:spcPct val="100000"/>
              </a:lnSpc>
              <a:spcBef>
                <a:spcPts val="0"/>
              </a:spcBef>
              <a:spcAft>
                <a:spcPts val="0"/>
              </a:spcAft>
              <a:buClr>
                <a:schemeClr val="dk1"/>
              </a:buClr>
              <a:buSzPts val="2800"/>
              <a:buFont typeface="DM Serif Display"/>
              <a:buNone/>
              <a:defRPr b="0" i="0" sz="2800" u="none" cap="none" strike="noStrike">
                <a:solidFill>
                  <a:schemeClr val="dk1"/>
                </a:solidFill>
                <a:latin typeface="DM Serif Display"/>
                <a:ea typeface="DM Serif Display"/>
                <a:cs typeface="DM Serif Display"/>
                <a:sym typeface="DM Serif Display"/>
              </a:defRPr>
            </a:lvl4pPr>
            <a:lvl5pPr lvl="4" marR="0" rtl="0" algn="l">
              <a:lnSpc>
                <a:spcPct val="100000"/>
              </a:lnSpc>
              <a:spcBef>
                <a:spcPts val="0"/>
              </a:spcBef>
              <a:spcAft>
                <a:spcPts val="0"/>
              </a:spcAft>
              <a:buClr>
                <a:schemeClr val="dk1"/>
              </a:buClr>
              <a:buSzPts val="2800"/>
              <a:buFont typeface="DM Serif Display"/>
              <a:buNone/>
              <a:defRPr b="0" i="0" sz="2800" u="none" cap="none" strike="noStrike">
                <a:solidFill>
                  <a:schemeClr val="dk1"/>
                </a:solidFill>
                <a:latin typeface="DM Serif Display"/>
                <a:ea typeface="DM Serif Display"/>
                <a:cs typeface="DM Serif Display"/>
                <a:sym typeface="DM Serif Display"/>
              </a:defRPr>
            </a:lvl5pPr>
            <a:lvl6pPr lvl="5" marR="0" rtl="0" algn="l">
              <a:lnSpc>
                <a:spcPct val="100000"/>
              </a:lnSpc>
              <a:spcBef>
                <a:spcPts val="0"/>
              </a:spcBef>
              <a:spcAft>
                <a:spcPts val="0"/>
              </a:spcAft>
              <a:buClr>
                <a:schemeClr val="dk1"/>
              </a:buClr>
              <a:buSzPts val="2800"/>
              <a:buFont typeface="DM Serif Display"/>
              <a:buNone/>
              <a:defRPr b="0" i="0" sz="2800" u="none" cap="none" strike="noStrike">
                <a:solidFill>
                  <a:schemeClr val="dk1"/>
                </a:solidFill>
                <a:latin typeface="DM Serif Display"/>
                <a:ea typeface="DM Serif Display"/>
                <a:cs typeface="DM Serif Display"/>
                <a:sym typeface="DM Serif Display"/>
              </a:defRPr>
            </a:lvl6pPr>
            <a:lvl7pPr lvl="6" marR="0" rtl="0" algn="l">
              <a:lnSpc>
                <a:spcPct val="100000"/>
              </a:lnSpc>
              <a:spcBef>
                <a:spcPts val="0"/>
              </a:spcBef>
              <a:spcAft>
                <a:spcPts val="0"/>
              </a:spcAft>
              <a:buClr>
                <a:schemeClr val="dk1"/>
              </a:buClr>
              <a:buSzPts val="2800"/>
              <a:buFont typeface="DM Serif Display"/>
              <a:buNone/>
              <a:defRPr b="0" i="0" sz="2800" u="none" cap="none" strike="noStrike">
                <a:solidFill>
                  <a:schemeClr val="dk1"/>
                </a:solidFill>
                <a:latin typeface="DM Serif Display"/>
                <a:ea typeface="DM Serif Display"/>
                <a:cs typeface="DM Serif Display"/>
                <a:sym typeface="DM Serif Display"/>
              </a:defRPr>
            </a:lvl7pPr>
            <a:lvl8pPr lvl="7" marR="0" rtl="0" algn="l">
              <a:lnSpc>
                <a:spcPct val="100000"/>
              </a:lnSpc>
              <a:spcBef>
                <a:spcPts val="0"/>
              </a:spcBef>
              <a:spcAft>
                <a:spcPts val="0"/>
              </a:spcAft>
              <a:buClr>
                <a:schemeClr val="dk1"/>
              </a:buClr>
              <a:buSzPts val="2800"/>
              <a:buFont typeface="DM Serif Display"/>
              <a:buNone/>
              <a:defRPr b="0" i="0" sz="2800" u="none" cap="none" strike="noStrike">
                <a:solidFill>
                  <a:schemeClr val="dk1"/>
                </a:solidFill>
                <a:latin typeface="DM Serif Display"/>
                <a:ea typeface="DM Serif Display"/>
                <a:cs typeface="DM Serif Display"/>
                <a:sym typeface="DM Serif Display"/>
              </a:defRPr>
            </a:lvl8pPr>
            <a:lvl9pPr lvl="8" marR="0" rtl="0" algn="l">
              <a:lnSpc>
                <a:spcPct val="100000"/>
              </a:lnSpc>
              <a:spcBef>
                <a:spcPts val="0"/>
              </a:spcBef>
              <a:spcAft>
                <a:spcPts val="0"/>
              </a:spcAft>
              <a:buClr>
                <a:schemeClr val="dk1"/>
              </a:buClr>
              <a:buSzPts val="2800"/>
              <a:buFont typeface="DM Serif Display"/>
              <a:buNone/>
              <a:defRPr b="0" i="0" sz="2800" u="none" cap="none" strike="noStrike">
                <a:solidFill>
                  <a:schemeClr val="dk1"/>
                </a:solidFill>
                <a:latin typeface="DM Serif Display"/>
                <a:ea typeface="DM Serif Display"/>
                <a:cs typeface="DM Serif Display"/>
                <a:sym typeface="DM Serif Display"/>
              </a:defRPr>
            </a:lvl9pPr>
          </a:lstStyle>
          <a:p/>
        </p:txBody>
      </p:sp>
      <p:sp>
        <p:nvSpPr>
          <p:cNvPr id="7" name="Google Shape;7;p3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15000"/>
              </a:lnSpc>
              <a:spcBef>
                <a:spcPts val="0"/>
              </a:spcBef>
              <a:spcAft>
                <a:spcPts val="0"/>
              </a:spcAft>
              <a:buClr>
                <a:schemeClr val="dk1"/>
              </a:buClr>
              <a:buSzPts val="1200"/>
              <a:buFont typeface="Open Sans Light"/>
              <a:buChar char="●"/>
              <a:defRPr b="0" i="0" sz="1200" u="none" cap="none" strike="noStrike">
                <a:solidFill>
                  <a:schemeClr val="dk1"/>
                </a:solidFill>
                <a:latin typeface="Open Sans Light"/>
                <a:ea typeface="Open Sans Light"/>
                <a:cs typeface="Open Sans Light"/>
                <a:sym typeface="Open Sans Light"/>
              </a:defRPr>
            </a:lvl1pPr>
            <a:lvl2pPr indent="-304800" lvl="1" marL="914400" marR="0" rtl="0" algn="l">
              <a:lnSpc>
                <a:spcPct val="115000"/>
              </a:lnSpc>
              <a:spcBef>
                <a:spcPts val="1600"/>
              </a:spcBef>
              <a:spcAft>
                <a:spcPts val="0"/>
              </a:spcAft>
              <a:buClr>
                <a:schemeClr val="dk1"/>
              </a:buClr>
              <a:buSzPts val="1200"/>
              <a:buFont typeface="Open Sans Light"/>
              <a:buChar char="○"/>
              <a:defRPr b="0" i="0" sz="1200" u="none" cap="none" strike="noStrike">
                <a:solidFill>
                  <a:schemeClr val="dk1"/>
                </a:solidFill>
                <a:latin typeface="Open Sans Light"/>
                <a:ea typeface="Open Sans Light"/>
                <a:cs typeface="Open Sans Light"/>
                <a:sym typeface="Open Sans Light"/>
              </a:defRPr>
            </a:lvl2pPr>
            <a:lvl3pPr indent="-304800" lvl="2" marL="1371600" marR="0" rtl="0" algn="l">
              <a:lnSpc>
                <a:spcPct val="115000"/>
              </a:lnSpc>
              <a:spcBef>
                <a:spcPts val="1600"/>
              </a:spcBef>
              <a:spcAft>
                <a:spcPts val="0"/>
              </a:spcAft>
              <a:buClr>
                <a:schemeClr val="dk1"/>
              </a:buClr>
              <a:buSzPts val="1200"/>
              <a:buFont typeface="Open Sans Light"/>
              <a:buChar char="■"/>
              <a:defRPr b="0" i="0" sz="1200" u="none" cap="none" strike="noStrike">
                <a:solidFill>
                  <a:schemeClr val="dk1"/>
                </a:solidFill>
                <a:latin typeface="Open Sans Light"/>
                <a:ea typeface="Open Sans Light"/>
                <a:cs typeface="Open Sans Light"/>
                <a:sym typeface="Open Sans Light"/>
              </a:defRPr>
            </a:lvl3pPr>
            <a:lvl4pPr indent="-304800" lvl="3" marL="1828800" marR="0" rtl="0" algn="l">
              <a:lnSpc>
                <a:spcPct val="115000"/>
              </a:lnSpc>
              <a:spcBef>
                <a:spcPts val="1600"/>
              </a:spcBef>
              <a:spcAft>
                <a:spcPts val="0"/>
              </a:spcAft>
              <a:buClr>
                <a:schemeClr val="dk1"/>
              </a:buClr>
              <a:buSzPts val="1200"/>
              <a:buFont typeface="Open Sans Light"/>
              <a:buChar char="●"/>
              <a:defRPr b="0" i="0" sz="1200" u="none" cap="none" strike="noStrike">
                <a:solidFill>
                  <a:schemeClr val="dk1"/>
                </a:solidFill>
                <a:latin typeface="Open Sans Light"/>
                <a:ea typeface="Open Sans Light"/>
                <a:cs typeface="Open Sans Light"/>
                <a:sym typeface="Open Sans Light"/>
              </a:defRPr>
            </a:lvl4pPr>
            <a:lvl5pPr indent="-304800" lvl="4" marL="2286000" marR="0" rtl="0" algn="l">
              <a:lnSpc>
                <a:spcPct val="115000"/>
              </a:lnSpc>
              <a:spcBef>
                <a:spcPts val="1600"/>
              </a:spcBef>
              <a:spcAft>
                <a:spcPts val="0"/>
              </a:spcAft>
              <a:buClr>
                <a:schemeClr val="dk1"/>
              </a:buClr>
              <a:buSzPts val="1200"/>
              <a:buFont typeface="Open Sans Light"/>
              <a:buChar char="○"/>
              <a:defRPr b="0" i="0" sz="1200" u="none" cap="none" strike="noStrike">
                <a:solidFill>
                  <a:schemeClr val="dk1"/>
                </a:solidFill>
                <a:latin typeface="Open Sans Light"/>
                <a:ea typeface="Open Sans Light"/>
                <a:cs typeface="Open Sans Light"/>
                <a:sym typeface="Open Sans Light"/>
              </a:defRPr>
            </a:lvl5pPr>
            <a:lvl6pPr indent="-304800" lvl="5" marL="2743200" marR="0" rtl="0" algn="l">
              <a:lnSpc>
                <a:spcPct val="115000"/>
              </a:lnSpc>
              <a:spcBef>
                <a:spcPts val="1600"/>
              </a:spcBef>
              <a:spcAft>
                <a:spcPts val="0"/>
              </a:spcAft>
              <a:buClr>
                <a:schemeClr val="dk1"/>
              </a:buClr>
              <a:buSzPts val="1200"/>
              <a:buFont typeface="Open Sans Light"/>
              <a:buChar char="■"/>
              <a:defRPr b="0" i="0" sz="1200" u="none" cap="none" strike="noStrike">
                <a:solidFill>
                  <a:schemeClr val="dk1"/>
                </a:solidFill>
                <a:latin typeface="Open Sans Light"/>
                <a:ea typeface="Open Sans Light"/>
                <a:cs typeface="Open Sans Light"/>
                <a:sym typeface="Open Sans Light"/>
              </a:defRPr>
            </a:lvl6pPr>
            <a:lvl7pPr indent="-304800" lvl="6" marL="3200400" marR="0" rtl="0" algn="l">
              <a:lnSpc>
                <a:spcPct val="115000"/>
              </a:lnSpc>
              <a:spcBef>
                <a:spcPts val="1600"/>
              </a:spcBef>
              <a:spcAft>
                <a:spcPts val="0"/>
              </a:spcAft>
              <a:buClr>
                <a:schemeClr val="dk1"/>
              </a:buClr>
              <a:buSzPts val="1200"/>
              <a:buFont typeface="Open Sans Light"/>
              <a:buChar char="●"/>
              <a:defRPr b="0" i="0" sz="1200" u="none" cap="none" strike="noStrike">
                <a:solidFill>
                  <a:schemeClr val="dk1"/>
                </a:solidFill>
                <a:latin typeface="Open Sans Light"/>
                <a:ea typeface="Open Sans Light"/>
                <a:cs typeface="Open Sans Light"/>
                <a:sym typeface="Open Sans Light"/>
              </a:defRPr>
            </a:lvl7pPr>
            <a:lvl8pPr indent="-304800" lvl="7" marL="3657600" marR="0" rtl="0" algn="l">
              <a:lnSpc>
                <a:spcPct val="115000"/>
              </a:lnSpc>
              <a:spcBef>
                <a:spcPts val="1600"/>
              </a:spcBef>
              <a:spcAft>
                <a:spcPts val="0"/>
              </a:spcAft>
              <a:buClr>
                <a:schemeClr val="dk1"/>
              </a:buClr>
              <a:buSzPts val="1200"/>
              <a:buFont typeface="Open Sans Light"/>
              <a:buChar char="○"/>
              <a:defRPr b="0" i="0" sz="1200" u="none" cap="none" strike="noStrike">
                <a:solidFill>
                  <a:schemeClr val="dk1"/>
                </a:solidFill>
                <a:latin typeface="Open Sans Light"/>
                <a:ea typeface="Open Sans Light"/>
                <a:cs typeface="Open Sans Light"/>
                <a:sym typeface="Open Sans Light"/>
              </a:defRPr>
            </a:lvl8pPr>
            <a:lvl9pPr indent="-304800" lvl="8" marL="4114800" marR="0" rtl="0" algn="l">
              <a:lnSpc>
                <a:spcPct val="115000"/>
              </a:lnSpc>
              <a:spcBef>
                <a:spcPts val="1600"/>
              </a:spcBef>
              <a:spcAft>
                <a:spcPts val="1600"/>
              </a:spcAft>
              <a:buClr>
                <a:schemeClr val="dk1"/>
              </a:buClr>
              <a:buSzPts val="1200"/>
              <a:buFont typeface="Open Sans Light"/>
              <a:buChar char="■"/>
              <a:defRPr b="0" i="0" sz="1200" u="none" cap="none" strike="noStrike">
                <a:solidFill>
                  <a:schemeClr val="dk1"/>
                </a:solidFill>
                <a:latin typeface="Open Sans Light"/>
                <a:ea typeface="Open Sans Light"/>
                <a:cs typeface="Open Sans Light"/>
                <a:sym typeface="Open Sans Light"/>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2.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5.png"/><Relationship Id="rId7" Type="http://schemas.openxmlformats.org/officeDocument/2006/relationships/image" Target="../media/image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5.png"/><Relationship Id="rId7"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5.png"/><Relationship Id="rId7"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5.png"/><Relationship Id="rId7"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5.png"/><Relationship Id="rId7"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5.png"/><Relationship Id="rId7"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1.jp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1.jpg"/><Relationship Id="rId4" Type="http://schemas.openxmlformats.org/officeDocument/2006/relationships/image" Target="../media/image1.png"/><Relationship Id="rId11" Type="http://schemas.openxmlformats.org/officeDocument/2006/relationships/image" Target="../media/image37.png"/><Relationship Id="rId10" Type="http://schemas.openxmlformats.org/officeDocument/2006/relationships/image" Target="../media/image34.png"/><Relationship Id="rId9" Type="http://schemas.openxmlformats.org/officeDocument/2006/relationships/image" Target="../media/image31.png"/><Relationship Id="rId5" Type="http://schemas.openxmlformats.org/officeDocument/2006/relationships/image" Target="../media/image29.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1.jpg"/><Relationship Id="rId4" Type="http://schemas.openxmlformats.org/officeDocument/2006/relationships/image" Target="../media/image1.png"/><Relationship Id="rId5"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1.jpg"/><Relationship Id="rId4" Type="http://schemas.openxmlformats.org/officeDocument/2006/relationships/image" Target="../media/image1.png"/><Relationship Id="rId5"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25.png"/><Relationship Id="rId5" Type="http://schemas.openxmlformats.org/officeDocument/2006/relationships/image" Target="../media/image61.jpg"/><Relationship Id="rId6" Type="http://schemas.openxmlformats.org/officeDocument/2006/relationships/image" Target="../media/image14.png"/><Relationship Id="rId7"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1.jpg"/><Relationship Id="rId4" Type="http://schemas.openxmlformats.org/officeDocument/2006/relationships/image" Target="../media/image1.png"/><Relationship Id="rId5"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1.jpg"/><Relationship Id="rId4" Type="http://schemas.openxmlformats.org/officeDocument/2006/relationships/image" Target="../media/image1.png"/><Relationship Id="rId5"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1.jpg"/><Relationship Id="rId4" Type="http://schemas.openxmlformats.org/officeDocument/2006/relationships/image" Target="../media/image1.png"/><Relationship Id="rId5"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1.jpg"/><Relationship Id="rId4" Type="http://schemas.openxmlformats.org/officeDocument/2006/relationships/image" Target="../media/image52.png"/><Relationship Id="rId5" Type="http://schemas.openxmlformats.org/officeDocument/2006/relationships/image" Target="../media/image1.png"/><Relationship Id="rId6"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1.jpg"/><Relationship Id="rId4" Type="http://schemas.openxmlformats.org/officeDocument/2006/relationships/image" Target="../media/image52.png"/><Relationship Id="rId5" Type="http://schemas.openxmlformats.org/officeDocument/2006/relationships/image" Target="../media/image1.png"/><Relationship Id="rId6"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1.jpg"/><Relationship Id="rId4" Type="http://schemas.openxmlformats.org/officeDocument/2006/relationships/image" Target="../media/image52.png"/><Relationship Id="rId5" Type="http://schemas.openxmlformats.org/officeDocument/2006/relationships/image" Target="../media/image1.png"/><Relationship Id="rId6"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1.jpg"/><Relationship Id="rId4" Type="http://schemas.openxmlformats.org/officeDocument/2006/relationships/image" Target="../media/image52.png"/><Relationship Id="rId5" Type="http://schemas.openxmlformats.org/officeDocument/2006/relationships/image" Target="../media/image1.png"/><Relationship Id="rId6"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1.jpg"/><Relationship Id="rId4" Type="http://schemas.openxmlformats.org/officeDocument/2006/relationships/image" Target="../media/image52.png"/><Relationship Id="rId5" Type="http://schemas.openxmlformats.org/officeDocument/2006/relationships/image" Target="../media/image1.png"/><Relationship Id="rId6"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1.jpg"/><Relationship Id="rId4" Type="http://schemas.openxmlformats.org/officeDocument/2006/relationships/image" Target="../media/image58.png"/><Relationship Id="rId5"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9.png"/><Relationship Id="rId7"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63.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60.png"/><Relationship Id="rId7"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63.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6.png"/><Relationship Id="rId7"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5.png"/><Relationship Id="rId7"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5.png"/><Relationship Id="rId7"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5.png"/><Relationship Id="rId7"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5.png"/><Relationship Id="rId7"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 name="Shape 37"/>
        <p:cNvGrpSpPr/>
        <p:nvPr/>
      </p:nvGrpSpPr>
      <p:grpSpPr>
        <a:xfrm>
          <a:off x="0" y="0"/>
          <a:ext cx="0" cy="0"/>
          <a:chOff x="0" y="0"/>
          <a:chExt cx="0" cy="0"/>
        </a:xfrm>
      </p:grpSpPr>
      <p:pic>
        <p:nvPicPr>
          <p:cNvPr id="38" name="Google Shape;38;p1"/>
          <p:cNvPicPr preferRelativeResize="0"/>
          <p:nvPr/>
        </p:nvPicPr>
        <p:blipFill rotWithShape="1">
          <a:blip r:embed="rId3">
            <a:alphaModFix/>
          </a:blip>
          <a:srcRect b="7607" l="0" r="21" t="13885"/>
          <a:stretch/>
        </p:blipFill>
        <p:spPr>
          <a:xfrm>
            <a:off x="0" y="1105456"/>
            <a:ext cx="9144000" cy="4038044"/>
          </a:xfrm>
          <a:prstGeom prst="rect">
            <a:avLst/>
          </a:prstGeom>
          <a:noFill/>
          <a:ln>
            <a:noFill/>
          </a:ln>
        </p:spPr>
      </p:pic>
      <p:sp>
        <p:nvSpPr>
          <p:cNvPr id="39" name="Google Shape;39;p1"/>
          <p:cNvSpPr txBox="1"/>
          <p:nvPr>
            <p:ph idx="1" type="subTitle"/>
          </p:nvPr>
        </p:nvSpPr>
        <p:spPr>
          <a:xfrm>
            <a:off x="246299" y="3558750"/>
            <a:ext cx="5004600" cy="1323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i="0" lang="ro-RO" sz="1300">
                <a:solidFill>
                  <a:schemeClr val="lt1"/>
                </a:solidFill>
                <a:latin typeface="Arial"/>
                <a:ea typeface="Arial"/>
                <a:cs typeface="Arial"/>
                <a:sym typeface="Arial"/>
              </a:rPr>
              <a:t>Svetlana DOGOTARU</a:t>
            </a:r>
            <a:endParaRPr sz="800"/>
          </a:p>
          <a:p>
            <a:pPr indent="0" lvl="0" marL="0" rtl="0" algn="l">
              <a:lnSpc>
                <a:spcPct val="100000"/>
              </a:lnSpc>
              <a:spcBef>
                <a:spcPts val="0"/>
              </a:spcBef>
              <a:spcAft>
                <a:spcPts val="0"/>
              </a:spcAft>
              <a:buSzPts val="1100"/>
              <a:buNone/>
            </a:pPr>
            <a:r>
              <a:rPr b="0" lang="ro-RO" sz="1300">
                <a:solidFill>
                  <a:schemeClr val="lt1"/>
                </a:solidFill>
                <a:latin typeface="Arial"/>
                <a:ea typeface="Arial"/>
                <a:cs typeface="Arial"/>
                <a:sym typeface="Arial"/>
              </a:rPr>
              <a:t>Șef al Direcției Generale Arhitectură, Urbanism și Relații Funciare</a:t>
            </a:r>
            <a:endParaRPr sz="800"/>
          </a:p>
          <a:p>
            <a:pPr indent="0" lvl="0" marL="0" rtl="0" algn="l">
              <a:lnSpc>
                <a:spcPct val="100000"/>
              </a:lnSpc>
              <a:spcBef>
                <a:spcPts val="0"/>
              </a:spcBef>
              <a:spcAft>
                <a:spcPts val="0"/>
              </a:spcAft>
              <a:buSzPts val="1100"/>
              <a:buNone/>
            </a:pPr>
            <a:r>
              <a:t/>
            </a:r>
            <a:endParaRPr sz="1300">
              <a:solidFill>
                <a:schemeClr val="lt1"/>
              </a:solidFill>
              <a:latin typeface="Arial"/>
              <a:ea typeface="Arial"/>
              <a:cs typeface="Arial"/>
              <a:sym typeface="Arial"/>
            </a:endParaRPr>
          </a:p>
          <a:p>
            <a:pPr indent="0" lvl="0" marL="0" rtl="0" algn="l">
              <a:lnSpc>
                <a:spcPct val="100000"/>
              </a:lnSpc>
              <a:spcBef>
                <a:spcPts val="0"/>
              </a:spcBef>
              <a:spcAft>
                <a:spcPts val="0"/>
              </a:spcAft>
              <a:buSzPts val="1100"/>
              <a:buNone/>
            </a:pPr>
            <a:r>
              <a:rPr b="1" lang="ro-RO" sz="1300">
                <a:solidFill>
                  <a:schemeClr val="lt1"/>
                </a:solidFill>
                <a:latin typeface="Arial"/>
                <a:ea typeface="Arial"/>
                <a:cs typeface="Arial"/>
                <a:sym typeface="Arial"/>
              </a:rPr>
              <a:t>Victor BUZU</a:t>
            </a:r>
            <a:endParaRPr sz="800"/>
          </a:p>
          <a:p>
            <a:pPr indent="0" lvl="0" marL="0" rtl="0" algn="l">
              <a:lnSpc>
                <a:spcPct val="100000"/>
              </a:lnSpc>
              <a:spcBef>
                <a:spcPts val="0"/>
              </a:spcBef>
              <a:spcAft>
                <a:spcPts val="0"/>
              </a:spcAft>
              <a:buSzPts val="1100"/>
              <a:buNone/>
            </a:pPr>
            <a:r>
              <a:rPr lang="ro-RO" sz="1300">
                <a:solidFill>
                  <a:schemeClr val="lt1"/>
                </a:solidFill>
                <a:latin typeface="Arial"/>
                <a:ea typeface="Arial"/>
                <a:cs typeface="Arial"/>
                <a:sym typeface="Arial"/>
              </a:rPr>
              <a:t>Consultant DGAURF. Manager de proiect NONA</a:t>
            </a:r>
            <a:endParaRPr sz="1300">
              <a:solidFill>
                <a:schemeClr val="lt1"/>
              </a:solidFill>
              <a:latin typeface="Arial"/>
              <a:ea typeface="Arial"/>
              <a:cs typeface="Arial"/>
              <a:sym typeface="Arial"/>
            </a:endParaRPr>
          </a:p>
        </p:txBody>
      </p:sp>
      <p:sp>
        <p:nvSpPr>
          <p:cNvPr id="40" name="Google Shape;40;p1"/>
          <p:cNvSpPr txBox="1"/>
          <p:nvPr/>
        </p:nvSpPr>
        <p:spPr>
          <a:xfrm>
            <a:off x="0" y="-110645"/>
            <a:ext cx="9144000" cy="1144238"/>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B7B7B7"/>
              </a:buClr>
              <a:buSzPts val="2800"/>
              <a:buFont typeface="DM Serif Display"/>
              <a:buNone/>
            </a:pPr>
            <a:r>
              <a:rPr b="1" i="0" lang="ro-RO" sz="2400" u="none" cap="none" strike="noStrike">
                <a:solidFill>
                  <a:srgbClr val="EA7C39"/>
                </a:solidFill>
                <a:latin typeface="DM Serif Display"/>
                <a:ea typeface="DM Serif Display"/>
                <a:cs typeface="DM Serif Display"/>
                <a:sym typeface="DM Serif Display"/>
              </a:rPr>
              <a:t>PLANIFICAREA URBANĂ ÎN ERA DIGITALĂ: PUG DINAMIC ȘI ROLUL BAZELOR DE DATE ACTUALIZATE</a:t>
            </a:r>
            <a:endParaRPr b="1" i="0" sz="2400" u="none" cap="none" strike="noStrike">
              <a:solidFill>
                <a:srgbClr val="EA7C39"/>
              </a:solidFill>
              <a:latin typeface="DM Serif Display"/>
              <a:ea typeface="DM Serif Display"/>
              <a:cs typeface="DM Serif Display"/>
              <a:sym typeface="DM Serif Display"/>
            </a:endParaRPr>
          </a:p>
        </p:txBody>
      </p:sp>
      <p:pic>
        <p:nvPicPr>
          <p:cNvPr id="41" name="Google Shape;41;p1"/>
          <p:cNvPicPr preferRelativeResize="0"/>
          <p:nvPr/>
        </p:nvPicPr>
        <p:blipFill rotWithShape="1">
          <a:blip r:embed="rId4">
            <a:alphaModFix/>
          </a:blip>
          <a:srcRect b="0" l="0" r="0" t="0"/>
          <a:stretch/>
        </p:blipFill>
        <p:spPr>
          <a:xfrm>
            <a:off x="7712922" y="2364689"/>
            <a:ext cx="1292253" cy="1295087"/>
          </a:xfrm>
          <a:prstGeom prst="rect">
            <a:avLst/>
          </a:prstGeom>
          <a:noFill/>
          <a:ln>
            <a:noFill/>
          </a:ln>
        </p:spPr>
      </p:pic>
      <p:pic>
        <p:nvPicPr>
          <p:cNvPr id="42" name="Google Shape;42;p1"/>
          <p:cNvPicPr preferRelativeResize="0"/>
          <p:nvPr/>
        </p:nvPicPr>
        <p:blipFill rotWithShape="1">
          <a:blip r:embed="rId5">
            <a:alphaModFix/>
          </a:blip>
          <a:srcRect b="0" l="0" r="0" t="0"/>
          <a:stretch/>
        </p:blipFill>
        <p:spPr>
          <a:xfrm>
            <a:off x="3499121" y="4361007"/>
            <a:ext cx="1580181" cy="782493"/>
          </a:xfrm>
          <a:prstGeom prst="rect">
            <a:avLst/>
          </a:prstGeom>
          <a:noFill/>
          <a:ln>
            <a:noFill/>
          </a:ln>
        </p:spPr>
      </p:pic>
      <p:pic>
        <p:nvPicPr>
          <p:cNvPr id="43" name="Google Shape;43;p1"/>
          <p:cNvPicPr preferRelativeResize="0"/>
          <p:nvPr/>
        </p:nvPicPr>
        <p:blipFill rotWithShape="1">
          <a:blip r:embed="rId6">
            <a:alphaModFix/>
          </a:blip>
          <a:srcRect b="0" l="0" r="0" t="0"/>
          <a:stretch/>
        </p:blipFill>
        <p:spPr>
          <a:xfrm>
            <a:off x="5736235" y="3499881"/>
            <a:ext cx="1107077" cy="1076325"/>
          </a:xfrm>
          <a:prstGeom prst="rect">
            <a:avLst/>
          </a:prstGeom>
          <a:noFill/>
          <a:ln>
            <a:noFill/>
          </a:ln>
        </p:spPr>
      </p:pic>
      <p:sp>
        <p:nvSpPr>
          <p:cNvPr id="44" name="Google Shape;44;p1"/>
          <p:cNvSpPr txBox="1"/>
          <p:nvPr/>
        </p:nvSpPr>
        <p:spPr>
          <a:xfrm>
            <a:off x="0" y="1115501"/>
            <a:ext cx="9144000" cy="1076325"/>
          </a:xfrm>
          <a:prstGeom prst="rect">
            <a:avLst/>
          </a:prstGeom>
          <a:solidFill>
            <a:schemeClr val="accent6">
              <a:alpha val="49803"/>
            </a:schemeClr>
          </a:solid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Open Sans Light"/>
              <a:buNone/>
            </a:pPr>
            <a:r>
              <a:rPr b="1" i="0" lang="ro-RO" sz="6000" u="none" cap="none" strike="noStrike">
                <a:solidFill>
                  <a:schemeClr val="lt1"/>
                </a:solidFill>
                <a:latin typeface="Helvetica Neue"/>
                <a:ea typeface="Helvetica Neue"/>
                <a:cs typeface="Helvetica Neue"/>
                <a:sym typeface="Helvetica Neue"/>
              </a:rPr>
              <a:t> FORUMUL ECONOMIC</a:t>
            </a:r>
            <a:endParaRPr b="0" i="0" sz="6000" u="none" cap="none" strike="noStrike">
              <a:solidFill>
                <a:schemeClr val="lt1"/>
              </a:solidFill>
              <a:latin typeface="Helvetica Neue"/>
              <a:ea typeface="Helvetica Neue"/>
              <a:cs typeface="Helvetica Neue"/>
              <a:sym typeface="Helvetica Neue"/>
            </a:endParaRPr>
          </a:p>
        </p:txBody>
      </p:sp>
      <p:sp>
        <p:nvSpPr>
          <p:cNvPr id="45" name="Google Shape;45;p1"/>
          <p:cNvSpPr txBox="1"/>
          <p:nvPr/>
        </p:nvSpPr>
        <p:spPr>
          <a:xfrm>
            <a:off x="0" y="1910518"/>
            <a:ext cx="3132000" cy="501565"/>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Open Sans Light"/>
              <a:buNone/>
            </a:pPr>
            <a:r>
              <a:rPr b="1" i="0" lang="ro-RO" sz="1800" u="none" cap="none" strike="noStrike">
                <a:solidFill>
                  <a:schemeClr val="lt1"/>
                </a:solidFill>
                <a:latin typeface="Arial"/>
                <a:ea typeface="Arial"/>
                <a:cs typeface="Arial"/>
                <a:sym typeface="Arial"/>
              </a:rPr>
              <a:t>    7-8 Aprilie 2025</a:t>
            </a:r>
            <a:endParaRPr b="0" i="0" sz="1800" u="none" cap="none" strike="noStrike">
              <a:solidFill>
                <a:schemeClr val="lt1"/>
              </a:solidFill>
              <a:latin typeface="Arial"/>
              <a:ea typeface="Arial"/>
              <a:cs typeface="Arial"/>
              <a:sym typeface="Arial"/>
            </a:endParaRPr>
          </a:p>
        </p:txBody>
      </p:sp>
      <p:sp>
        <p:nvSpPr>
          <p:cNvPr id="46" name="Google Shape;46;p1"/>
          <p:cNvSpPr/>
          <p:nvPr/>
        </p:nvSpPr>
        <p:spPr>
          <a:xfrm>
            <a:off x="7518871" y="4444476"/>
            <a:ext cx="148630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ro-RO" sz="1400" u="none" cap="none" strike="noStrike">
                <a:solidFill>
                  <a:schemeClr val="lt1"/>
                </a:solidFill>
                <a:latin typeface="Arial"/>
                <a:ea typeface="Arial"/>
                <a:cs typeface="Arial"/>
                <a:sym typeface="Arial"/>
              </a:rPr>
              <a:t>CHIȘINĂU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000"/>
        </a:solidFill>
      </p:bgPr>
    </p:bg>
    <p:spTree>
      <p:nvGrpSpPr>
        <p:cNvPr id="200" name="Shape 200"/>
        <p:cNvGrpSpPr/>
        <p:nvPr/>
      </p:nvGrpSpPr>
      <p:grpSpPr>
        <a:xfrm>
          <a:off x="0" y="0"/>
          <a:ext cx="0" cy="0"/>
          <a:chOff x="0" y="0"/>
          <a:chExt cx="0" cy="0"/>
        </a:xfrm>
      </p:grpSpPr>
      <p:sp>
        <p:nvSpPr>
          <p:cNvPr id="201" name="Google Shape;201;p10"/>
          <p:cNvSpPr txBox="1"/>
          <p:nvPr>
            <p:ph type="ctrTitle"/>
          </p:nvPr>
        </p:nvSpPr>
        <p:spPr>
          <a:xfrm>
            <a:off x="716349" y="271723"/>
            <a:ext cx="7722799" cy="537902"/>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2800"/>
              <a:buNone/>
            </a:pPr>
            <a:r>
              <a:rPr lang="ro-RO">
                <a:latin typeface="Arial"/>
                <a:ea typeface="Arial"/>
                <a:cs typeface="Arial"/>
                <a:sym typeface="Arial"/>
              </a:rPr>
              <a:t> </a:t>
            </a:r>
            <a:endParaRPr/>
          </a:p>
        </p:txBody>
      </p:sp>
      <p:pic>
        <p:nvPicPr>
          <p:cNvPr id="202" name="Google Shape;202;p10"/>
          <p:cNvPicPr preferRelativeResize="0"/>
          <p:nvPr/>
        </p:nvPicPr>
        <p:blipFill rotWithShape="1">
          <a:blip r:embed="rId3">
            <a:alphaModFix/>
          </a:blip>
          <a:srcRect b="0" l="0" r="0" t="0"/>
          <a:stretch/>
        </p:blipFill>
        <p:spPr>
          <a:xfrm>
            <a:off x="3786" y="3690"/>
            <a:ext cx="9140214" cy="5139810"/>
          </a:xfrm>
          <a:prstGeom prst="rect">
            <a:avLst/>
          </a:prstGeom>
          <a:noFill/>
          <a:ln>
            <a:noFill/>
          </a:ln>
        </p:spPr>
      </p:pic>
      <p:pic>
        <p:nvPicPr>
          <p:cNvPr id="203" name="Google Shape;203;p10"/>
          <p:cNvPicPr preferRelativeResize="0"/>
          <p:nvPr/>
        </p:nvPicPr>
        <p:blipFill rotWithShape="1">
          <a:blip r:embed="rId4">
            <a:alphaModFix/>
          </a:blip>
          <a:srcRect b="0" l="0" r="0" t="0"/>
          <a:stretch/>
        </p:blipFill>
        <p:spPr>
          <a:xfrm>
            <a:off x="-464331" y="62173"/>
            <a:ext cx="1107077" cy="1076325"/>
          </a:xfrm>
          <a:prstGeom prst="rect">
            <a:avLst/>
          </a:prstGeom>
          <a:noFill/>
          <a:ln>
            <a:noFill/>
          </a:ln>
        </p:spPr>
      </p:pic>
      <p:pic>
        <p:nvPicPr>
          <p:cNvPr id="204" name="Google Shape;204;p10"/>
          <p:cNvPicPr preferRelativeResize="0"/>
          <p:nvPr/>
        </p:nvPicPr>
        <p:blipFill rotWithShape="1">
          <a:blip r:embed="rId5">
            <a:alphaModFix/>
          </a:blip>
          <a:srcRect b="0" l="0" r="0" t="0"/>
          <a:stretch/>
        </p:blipFill>
        <p:spPr>
          <a:xfrm>
            <a:off x="117782" y="3650950"/>
            <a:ext cx="2135777" cy="2076450"/>
          </a:xfrm>
          <a:prstGeom prst="rect">
            <a:avLst/>
          </a:prstGeom>
          <a:noFill/>
          <a:ln>
            <a:noFill/>
          </a:ln>
        </p:spPr>
      </p:pic>
      <p:pic>
        <p:nvPicPr>
          <p:cNvPr id="205" name="Google Shape;205;p10"/>
          <p:cNvPicPr preferRelativeResize="0"/>
          <p:nvPr/>
        </p:nvPicPr>
        <p:blipFill rotWithShape="1">
          <a:blip r:embed="rId6">
            <a:alphaModFix/>
          </a:blip>
          <a:srcRect b="0" l="0" r="0" t="0"/>
          <a:stretch/>
        </p:blipFill>
        <p:spPr>
          <a:xfrm>
            <a:off x="6579630" y="1591069"/>
            <a:ext cx="3276934" cy="3185908"/>
          </a:xfrm>
          <a:prstGeom prst="rect">
            <a:avLst/>
          </a:prstGeom>
          <a:noFill/>
          <a:ln>
            <a:noFill/>
          </a:ln>
        </p:spPr>
      </p:pic>
      <p:sp>
        <p:nvSpPr>
          <p:cNvPr id="206" name="Google Shape;206;p10"/>
          <p:cNvSpPr txBox="1"/>
          <p:nvPr/>
        </p:nvSpPr>
        <p:spPr>
          <a:xfrm>
            <a:off x="-572998" y="-250322"/>
            <a:ext cx="4910807" cy="1841391"/>
          </a:xfrm>
          <a:prstGeom prst="rect">
            <a:avLst/>
          </a:prstGeom>
          <a:noFill/>
          <a:ln>
            <a:noFill/>
          </a:ln>
        </p:spPr>
        <p:txBody>
          <a:bodyPr anchorCtr="0" anchor="ctr" bIns="91425" lIns="91425" spcFirstLastPara="1" rIns="91425" wrap="square" tIns="91425">
            <a:noAutofit/>
          </a:bodyPr>
          <a:lstStyle/>
          <a:p>
            <a:pPr indent="-304800" lvl="0" marL="457200" marR="0" rtl="0" algn="ctr">
              <a:lnSpc>
                <a:spcPct val="100000"/>
              </a:lnSpc>
              <a:spcBef>
                <a:spcPts val="0"/>
              </a:spcBef>
              <a:spcAft>
                <a:spcPts val="0"/>
              </a:spcAft>
              <a:buClr>
                <a:schemeClr val="dk1"/>
              </a:buClr>
              <a:buSzPts val="1200"/>
              <a:buFont typeface="Open Sans Light"/>
              <a:buNone/>
            </a:pPr>
            <a:r>
              <a:rPr b="1" i="0" lang="ro-RO" sz="2000" u="none" cap="none" strike="noStrike">
                <a:solidFill>
                  <a:srgbClr val="FFFFFF"/>
                </a:solidFill>
                <a:latin typeface="DM Serif Display"/>
                <a:ea typeface="DM Serif Display"/>
                <a:cs typeface="DM Serif Display"/>
                <a:sym typeface="DM Serif Display"/>
              </a:rPr>
              <a:t>COMPARAȚIA DINTRE </a:t>
            </a:r>
            <a:endParaRPr b="1" i="0" sz="2000" u="none" cap="none" strike="noStrike">
              <a:solidFill>
                <a:srgbClr val="FFFFFF"/>
              </a:solidFill>
              <a:latin typeface="DM Serif Display"/>
              <a:ea typeface="DM Serif Display"/>
              <a:cs typeface="DM Serif Display"/>
              <a:sym typeface="DM Serif Display"/>
            </a:endParaRPr>
          </a:p>
          <a:p>
            <a:pPr indent="-304800" lvl="0" marL="457200" marR="0" rtl="0" algn="ctr">
              <a:lnSpc>
                <a:spcPct val="100000"/>
              </a:lnSpc>
              <a:spcBef>
                <a:spcPts val="0"/>
              </a:spcBef>
              <a:spcAft>
                <a:spcPts val="0"/>
              </a:spcAft>
              <a:buClr>
                <a:schemeClr val="dk1"/>
              </a:buClr>
              <a:buSzPts val="1200"/>
              <a:buFont typeface="Open Sans Light"/>
              <a:buNone/>
            </a:pPr>
            <a:r>
              <a:rPr b="1" i="0" lang="ro-RO" sz="2000" u="none" cap="none" strike="noStrike">
                <a:solidFill>
                  <a:srgbClr val="FFFFFF"/>
                </a:solidFill>
                <a:latin typeface="DM Serif Display"/>
                <a:ea typeface="DM Serif Display"/>
                <a:cs typeface="DM Serif Display"/>
                <a:sym typeface="DM Serif Display"/>
              </a:rPr>
              <a:t>DATELE CONVENȚIONALE </a:t>
            </a:r>
            <a:endParaRPr b="1" i="0" sz="2000" u="none" cap="none" strike="noStrike">
              <a:solidFill>
                <a:srgbClr val="FFFFFF"/>
              </a:solidFill>
              <a:latin typeface="DM Serif Display"/>
              <a:ea typeface="DM Serif Display"/>
              <a:cs typeface="DM Serif Display"/>
              <a:sym typeface="DM Serif Display"/>
            </a:endParaRPr>
          </a:p>
          <a:p>
            <a:pPr indent="-304800" lvl="0" marL="457200" marR="0" rtl="0" algn="ctr">
              <a:lnSpc>
                <a:spcPct val="100000"/>
              </a:lnSpc>
              <a:spcBef>
                <a:spcPts val="0"/>
              </a:spcBef>
              <a:spcAft>
                <a:spcPts val="0"/>
              </a:spcAft>
              <a:buClr>
                <a:schemeClr val="dk1"/>
              </a:buClr>
              <a:buSzPts val="1200"/>
              <a:buFont typeface="Open Sans Light"/>
              <a:buNone/>
            </a:pPr>
            <a:r>
              <a:rPr b="1" i="0" lang="ro-RO" sz="2000" u="none" cap="none" strike="noStrike">
                <a:solidFill>
                  <a:srgbClr val="FFFFFF"/>
                </a:solidFill>
                <a:latin typeface="DM Serif Display"/>
                <a:ea typeface="DM Serif Display"/>
                <a:cs typeface="DM Serif Display"/>
                <a:sym typeface="DM Serif Display"/>
              </a:rPr>
              <a:t>ȘI CELE MODERNE</a:t>
            </a:r>
            <a:endParaRPr b="1" i="0" sz="2000" u="none" cap="none" strike="noStrike">
              <a:solidFill>
                <a:srgbClr val="FFFFFF"/>
              </a:solidFill>
              <a:latin typeface="DM Serif Display"/>
              <a:ea typeface="DM Serif Display"/>
              <a:cs typeface="DM Serif Display"/>
              <a:sym typeface="DM Serif Display"/>
            </a:endParaRPr>
          </a:p>
        </p:txBody>
      </p:sp>
      <p:grpSp>
        <p:nvGrpSpPr>
          <p:cNvPr id="207" name="Google Shape;207;p10"/>
          <p:cNvGrpSpPr/>
          <p:nvPr/>
        </p:nvGrpSpPr>
        <p:grpSpPr>
          <a:xfrm>
            <a:off x="-1465431" y="1432130"/>
            <a:ext cx="1959041" cy="208784"/>
            <a:chOff x="6336019" y="3733725"/>
            <a:chExt cx="2566206" cy="351310"/>
          </a:xfrm>
        </p:grpSpPr>
        <p:sp>
          <p:nvSpPr>
            <p:cNvPr id="208" name="Google Shape;208;p10"/>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10"/>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10"/>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10"/>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2" name="Google Shape;212;p10"/>
          <p:cNvSpPr txBox="1"/>
          <p:nvPr/>
        </p:nvSpPr>
        <p:spPr>
          <a:xfrm>
            <a:off x="497400" y="1291000"/>
            <a:ext cx="3012900" cy="26856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None/>
            </a:pPr>
            <a:r>
              <a:rPr b="0" i="0" lang="ro-RO" sz="1600" u="none" cap="none" strike="noStrike">
                <a:solidFill>
                  <a:srgbClr val="FFFFFF"/>
                </a:solidFill>
                <a:latin typeface="Arial"/>
                <a:ea typeface="Arial"/>
                <a:cs typeface="Arial"/>
                <a:sym typeface="Arial"/>
              </a:rPr>
              <a:t>Sursele convenționale: date statistice, studii limitate, actualizări lente</a:t>
            </a:r>
            <a:endParaRPr b="0" i="0" sz="16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0" i="0" lang="ro-RO" sz="1600" u="none" cap="none" strike="noStrike">
                <a:solidFill>
                  <a:srgbClr val="FFFFFF"/>
                </a:solidFill>
                <a:latin typeface="Arial"/>
                <a:ea typeface="Arial"/>
                <a:cs typeface="Arial"/>
                <a:sym typeface="Arial"/>
              </a:rPr>
              <a:t>Date moderne: surse multiple, actualizări constante, captarea comportamentului</a:t>
            </a:r>
            <a:r>
              <a:rPr lang="ro-RO" sz="1600">
                <a:solidFill>
                  <a:srgbClr val="FFFFFF"/>
                </a:solidFill>
              </a:rPr>
              <a:t> î</a:t>
            </a:r>
            <a:r>
              <a:rPr b="0" i="0" lang="ro-RO" sz="1600" u="none" cap="none" strike="noStrike">
                <a:solidFill>
                  <a:srgbClr val="FFFFFF"/>
                </a:solidFill>
                <a:latin typeface="Arial"/>
                <a:ea typeface="Arial"/>
                <a:cs typeface="Arial"/>
                <a:sym typeface="Arial"/>
              </a:rPr>
              <a:t>n timp real</a:t>
            </a:r>
            <a:endParaRPr/>
          </a:p>
        </p:txBody>
      </p:sp>
      <p:grpSp>
        <p:nvGrpSpPr>
          <p:cNvPr id="213" name="Google Shape;213;p10"/>
          <p:cNvGrpSpPr/>
          <p:nvPr/>
        </p:nvGrpSpPr>
        <p:grpSpPr>
          <a:xfrm>
            <a:off x="-1465431" y="3089718"/>
            <a:ext cx="1959041" cy="208784"/>
            <a:chOff x="6336019" y="3733725"/>
            <a:chExt cx="2566206" cy="351310"/>
          </a:xfrm>
        </p:grpSpPr>
        <p:sp>
          <p:nvSpPr>
            <p:cNvPr id="214" name="Google Shape;214;p10"/>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10"/>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10"/>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10"/>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18" name="Google Shape;218;p10"/>
          <p:cNvPicPr preferRelativeResize="0"/>
          <p:nvPr/>
        </p:nvPicPr>
        <p:blipFill rotWithShape="1">
          <a:blip r:embed="rId7">
            <a:alphaModFix/>
          </a:blip>
          <a:srcRect b="0" l="9928" r="22615" t="0"/>
          <a:stretch/>
        </p:blipFill>
        <p:spPr>
          <a:xfrm>
            <a:off x="3927626" y="0"/>
            <a:ext cx="5210963"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000"/>
        </a:solidFill>
      </p:bgPr>
    </p:bg>
    <p:spTree>
      <p:nvGrpSpPr>
        <p:cNvPr id="222" name="Shape 222"/>
        <p:cNvGrpSpPr/>
        <p:nvPr/>
      </p:nvGrpSpPr>
      <p:grpSpPr>
        <a:xfrm>
          <a:off x="0" y="0"/>
          <a:ext cx="0" cy="0"/>
          <a:chOff x="0" y="0"/>
          <a:chExt cx="0" cy="0"/>
        </a:xfrm>
      </p:grpSpPr>
      <p:sp>
        <p:nvSpPr>
          <p:cNvPr id="223" name="Google Shape;223;p11"/>
          <p:cNvSpPr txBox="1"/>
          <p:nvPr>
            <p:ph type="ctrTitle"/>
          </p:nvPr>
        </p:nvSpPr>
        <p:spPr>
          <a:xfrm>
            <a:off x="716349" y="271723"/>
            <a:ext cx="7722799" cy="537902"/>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2800"/>
              <a:buNone/>
            </a:pPr>
            <a:r>
              <a:rPr lang="ro-RO">
                <a:latin typeface="Arial"/>
                <a:ea typeface="Arial"/>
                <a:cs typeface="Arial"/>
                <a:sym typeface="Arial"/>
              </a:rPr>
              <a:t> </a:t>
            </a:r>
            <a:endParaRPr/>
          </a:p>
        </p:txBody>
      </p:sp>
      <p:pic>
        <p:nvPicPr>
          <p:cNvPr id="224" name="Google Shape;224;p11"/>
          <p:cNvPicPr preferRelativeResize="0"/>
          <p:nvPr/>
        </p:nvPicPr>
        <p:blipFill rotWithShape="1">
          <a:blip r:embed="rId3">
            <a:alphaModFix/>
          </a:blip>
          <a:srcRect b="0" l="0" r="0" t="0"/>
          <a:stretch/>
        </p:blipFill>
        <p:spPr>
          <a:xfrm>
            <a:off x="3786" y="3690"/>
            <a:ext cx="9140214" cy="5139810"/>
          </a:xfrm>
          <a:prstGeom prst="rect">
            <a:avLst/>
          </a:prstGeom>
          <a:noFill/>
          <a:ln>
            <a:noFill/>
          </a:ln>
        </p:spPr>
      </p:pic>
      <p:pic>
        <p:nvPicPr>
          <p:cNvPr id="225" name="Google Shape;225;p11"/>
          <p:cNvPicPr preferRelativeResize="0"/>
          <p:nvPr/>
        </p:nvPicPr>
        <p:blipFill rotWithShape="1">
          <a:blip r:embed="rId4">
            <a:alphaModFix/>
          </a:blip>
          <a:srcRect b="0" l="0" r="0" t="0"/>
          <a:stretch/>
        </p:blipFill>
        <p:spPr>
          <a:xfrm>
            <a:off x="-464331" y="62173"/>
            <a:ext cx="1107077" cy="1076325"/>
          </a:xfrm>
          <a:prstGeom prst="rect">
            <a:avLst/>
          </a:prstGeom>
          <a:noFill/>
          <a:ln>
            <a:noFill/>
          </a:ln>
        </p:spPr>
      </p:pic>
      <p:pic>
        <p:nvPicPr>
          <p:cNvPr id="226" name="Google Shape;226;p11"/>
          <p:cNvPicPr preferRelativeResize="0"/>
          <p:nvPr/>
        </p:nvPicPr>
        <p:blipFill rotWithShape="1">
          <a:blip r:embed="rId5">
            <a:alphaModFix/>
          </a:blip>
          <a:srcRect b="0" l="0" r="0" t="0"/>
          <a:stretch/>
        </p:blipFill>
        <p:spPr>
          <a:xfrm>
            <a:off x="117782" y="3650950"/>
            <a:ext cx="2135777" cy="2076450"/>
          </a:xfrm>
          <a:prstGeom prst="rect">
            <a:avLst/>
          </a:prstGeom>
          <a:noFill/>
          <a:ln>
            <a:noFill/>
          </a:ln>
        </p:spPr>
      </p:pic>
      <p:pic>
        <p:nvPicPr>
          <p:cNvPr id="227" name="Google Shape;227;p11"/>
          <p:cNvPicPr preferRelativeResize="0"/>
          <p:nvPr/>
        </p:nvPicPr>
        <p:blipFill rotWithShape="1">
          <a:blip r:embed="rId6">
            <a:alphaModFix/>
          </a:blip>
          <a:srcRect b="0" l="0" r="0" t="0"/>
          <a:stretch/>
        </p:blipFill>
        <p:spPr>
          <a:xfrm>
            <a:off x="6579630" y="1591069"/>
            <a:ext cx="3276934" cy="3185908"/>
          </a:xfrm>
          <a:prstGeom prst="rect">
            <a:avLst/>
          </a:prstGeom>
          <a:noFill/>
          <a:ln>
            <a:noFill/>
          </a:ln>
        </p:spPr>
      </p:pic>
      <p:sp>
        <p:nvSpPr>
          <p:cNvPr id="228" name="Google Shape;228;p11"/>
          <p:cNvSpPr txBox="1"/>
          <p:nvPr/>
        </p:nvSpPr>
        <p:spPr>
          <a:xfrm>
            <a:off x="0" y="-307850"/>
            <a:ext cx="3761100" cy="1841400"/>
          </a:xfrm>
          <a:prstGeom prst="rect">
            <a:avLst/>
          </a:prstGeom>
          <a:noFill/>
          <a:ln>
            <a:noFill/>
          </a:ln>
        </p:spPr>
        <p:txBody>
          <a:bodyPr anchorCtr="0" anchor="ctr" bIns="91425" lIns="91425" spcFirstLastPara="1" rIns="91425" wrap="square" tIns="91425">
            <a:noAutofit/>
          </a:bodyPr>
          <a:lstStyle/>
          <a:p>
            <a:pPr indent="-304800" lvl="0" marL="457200" marR="0" rtl="0" algn="ctr">
              <a:lnSpc>
                <a:spcPct val="100000"/>
              </a:lnSpc>
              <a:spcBef>
                <a:spcPts val="0"/>
              </a:spcBef>
              <a:spcAft>
                <a:spcPts val="0"/>
              </a:spcAft>
              <a:buClr>
                <a:schemeClr val="dk1"/>
              </a:buClr>
              <a:buSzPts val="1200"/>
              <a:buFont typeface="Open Sans Light"/>
              <a:buNone/>
            </a:pPr>
            <a:r>
              <a:rPr b="1" i="0" lang="ro-RO" sz="1900" u="none" cap="none" strike="noStrike">
                <a:solidFill>
                  <a:srgbClr val="FFFFFF"/>
                </a:solidFill>
                <a:latin typeface="DM Serif Display"/>
                <a:ea typeface="DM Serif Display"/>
                <a:cs typeface="DM Serif Display"/>
                <a:sym typeface="DM Serif Display"/>
              </a:rPr>
              <a:t>CORELAREA ÎNTRE PLANIFICARE ȘI OPERARE </a:t>
            </a:r>
            <a:endParaRPr b="1" i="0" sz="1900" u="none" cap="none" strike="noStrike">
              <a:solidFill>
                <a:srgbClr val="FFFFFF"/>
              </a:solidFill>
              <a:latin typeface="DM Serif Display"/>
              <a:ea typeface="DM Serif Display"/>
              <a:cs typeface="DM Serif Display"/>
              <a:sym typeface="DM Serif Display"/>
            </a:endParaRPr>
          </a:p>
        </p:txBody>
      </p:sp>
      <p:grpSp>
        <p:nvGrpSpPr>
          <p:cNvPr id="229" name="Google Shape;229;p11"/>
          <p:cNvGrpSpPr/>
          <p:nvPr/>
        </p:nvGrpSpPr>
        <p:grpSpPr>
          <a:xfrm>
            <a:off x="-1465431" y="1432130"/>
            <a:ext cx="1959041" cy="208784"/>
            <a:chOff x="6336019" y="3733725"/>
            <a:chExt cx="2566206" cy="351310"/>
          </a:xfrm>
        </p:grpSpPr>
        <p:sp>
          <p:nvSpPr>
            <p:cNvPr id="230" name="Google Shape;230;p11"/>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11"/>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11"/>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11"/>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4" name="Google Shape;234;p11"/>
          <p:cNvSpPr txBox="1"/>
          <p:nvPr/>
        </p:nvSpPr>
        <p:spPr>
          <a:xfrm>
            <a:off x="578117" y="1290994"/>
            <a:ext cx="2960171" cy="2225828"/>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None/>
            </a:pPr>
            <a:r>
              <a:rPr b="0" i="0" lang="ro-RO" sz="1600" u="none" cap="none" strike="noStrike">
                <a:solidFill>
                  <a:srgbClr val="FFFFFF"/>
                </a:solidFill>
                <a:latin typeface="Arial"/>
                <a:ea typeface="Arial"/>
                <a:cs typeface="Arial"/>
                <a:sym typeface="Arial"/>
              </a:rPr>
              <a:t>Planificarea bazată pe perfor- manță înlocuiește standardele rigide</a:t>
            </a:r>
            <a:endParaRPr b="0" i="0" sz="16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0" i="0" lang="ro-RO" sz="1600" u="none" cap="none" strike="noStrike">
                <a:solidFill>
                  <a:srgbClr val="FFFFFF"/>
                </a:solidFill>
                <a:latin typeface="Arial"/>
                <a:ea typeface="Arial"/>
                <a:cs typeface="Arial"/>
                <a:sym typeface="Arial"/>
              </a:rPr>
              <a:t>Seturi de date ale utilizatorilor finali permit monitorizarea utilizării reale a spațiilor urbane</a:t>
            </a:r>
            <a:endParaRPr b="0" i="0" sz="1600" u="none" cap="none" strike="noStrike">
              <a:solidFill>
                <a:srgbClr val="FFFFFF"/>
              </a:solidFill>
              <a:latin typeface="Arial"/>
              <a:ea typeface="Arial"/>
              <a:cs typeface="Arial"/>
              <a:sym typeface="Arial"/>
            </a:endParaRPr>
          </a:p>
        </p:txBody>
      </p:sp>
      <p:grpSp>
        <p:nvGrpSpPr>
          <p:cNvPr id="235" name="Google Shape;235;p11"/>
          <p:cNvGrpSpPr/>
          <p:nvPr/>
        </p:nvGrpSpPr>
        <p:grpSpPr>
          <a:xfrm>
            <a:off x="-1465431" y="3089718"/>
            <a:ext cx="1959041" cy="208784"/>
            <a:chOff x="6336019" y="3733725"/>
            <a:chExt cx="2566206" cy="351310"/>
          </a:xfrm>
        </p:grpSpPr>
        <p:sp>
          <p:nvSpPr>
            <p:cNvPr id="236" name="Google Shape;236;p11"/>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11"/>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11"/>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11"/>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Building a data platform in energy and materials | McKinsey" id="240" name="Google Shape;240;p11"/>
          <p:cNvPicPr preferRelativeResize="0"/>
          <p:nvPr/>
        </p:nvPicPr>
        <p:blipFill rotWithShape="1">
          <a:blip r:embed="rId7">
            <a:alphaModFix/>
          </a:blip>
          <a:srcRect b="0" l="4109" r="0" t="9676"/>
          <a:stretch/>
        </p:blipFill>
        <p:spPr>
          <a:xfrm>
            <a:off x="3761027" y="8424"/>
            <a:ext cx="5456575" cy="513980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000"/>
        </a:solidFill>
      </p:bgPr>
    </p:bg>
    <p:spTree>
      <p:nvGrpSpPr>
        <p:cNvPr id="244" name="Shape 244"/>
        <p:cNvGrpSpPr/>
        <p:nvPr/>
      </p:nvGrpSpPr>
      <p:grpSpPr>
        <a:xfrm>
          <a:off x="0" y="0"/>
          <a:ext cx="0" cy="0"/>
          <a:chOff x="0" y="0"/>
          <a:chExt cx="0" cy="0"/>
        </a:xfrm>
      </p:grpSpPr>
      <p:sp>
        <p:nvSpPr>
          <p:cNvPr id="245" name="Google Shape;245;p12"/>
          <p:cNvSpPr txBox="1"/>
          <p:nvPr>
            <p:ph type="ctrTitle"/>
          </p:nvPr>
        </p:nvSpPr>
        <p:spPr>
          <a:xfrm>
            <a:off x="716349" y="271723"/>
            <a:ext cx="7722799" cy="537902"/>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2800"/>
              <a:buNone/>
            </a:pPr>
            <a:r>
              <a:rPr lang="ro-RO">
                <a:latin typeface="Arial"/>
                <a:ea typeface="Arial"/>
                <a:cs typeface="Arial"/>
                <a:sym typeface="Arial"/>
              </a:rPr>
              <a:t> </a:t>
            </a:r>
            <a:endParaRPr/>
          </a:p>
        </p:txBody>
      </p:sp>
      <p:pic>
        <p:nvPicPr>
          <p:cNvPr id="246" name="Google Shape;246;p12"/>
          <p:cNvPicPr preferRelativeResize="0"/>
          <p:nvPr/>
        </p:nvPicPr>
        <p:blipFill rotWithShape="1">
          <a:blip r:embed="rId3">
            <a:alphaModFix/>
          </a:blip>
          <a:srcRect b="0" l="0" r="0" t="0"/>
          <a:stretch/>
        </p:blipFill>
        <p:spPr>
          <a:xfrm>
            <a:off x="3786" y="3690"/>
            <a:ext cx="9140214" cy="5139810"/>
          </a:xfrm>
          <a:prstGeom prst="rect">
            <a:avLst/>
          </a:prstGeom>
          <a:noFill/>
          <a:ln>
            <a:noFill/>
          </a:ln>
        </p:spPr>
      </p:pic>
      <p:pic>
        <p:nvPicPr>
          <p:cNvPr id="247" name="Google Shape;247;p12"/>
          <p:cNvPicPr preferRelativeResize="0"/>
          <p:nvPr/>
        </p:nvPicPr>
        <p:blipFill rotWithShape="1">
          <a:blip r:embed="rId4">
            <a:alphaModFix/>
          </a:blip>
          <a:srcRect b="0" l="0" r="0" t="0"/>
          <a:stretch/>
        </p:blipFill>
        <p:spPr>
          <a:xfrm>
            <a:off x="-464331" y="62173"/>
            <a:ext cx="1107077" cy="1076325"/>
          </a:xfrm>
          <a:prstGeom prst="rect">
            <a:avLst/>
          </a:prstGeom>
          <a:noFill/>
          <a:ln>
            <a:noFill/>
          </a:ln>
        </p:spPr>
      </p:pic>
      <p:pic>
        <p:nvPicPr>
          <p:cNvPr id="248" name="Google Shape;248;p12"/>
          <p:cNvPicPr preferRelativeResize="0"/>
          <p:nvPr/>
        </p:nvPicPr>
        <p:blipFill rotWithShape="1">
          <a:blip r:embed="rId5">
            <a:alphaModFix/>
          </a:blip>
          <a:srcRect b="0" l="0" r="0" t="0"/>
          <a:stretch/>
        </p:blipFill>
        <p:spPr>
          <a:xfrm>
            <a:off x="117782" y="3650950"/>
            <a:ext cx="2135777" cy="2076450"/>
          </a:xfrm>
          <a:prstGeom prst="rect">
            <a:avLst/>
          </a:prstGeom>
          <a:noFill/>
          <a:ln>
            <a:noFill/>
          </a:ln>
        </p:spPr>
      </p:pic>
      <p:pic>
        <p:nvPicPr>
          <p:cNvPr id="249" name="Google Shape;249;p12"/>
          <p:cNvPicPr preferRelativeResize="0"/>
          <p:nvPr/>
        </p:nvPicPr>
        <p:blipFill rotWithShape="1">
          <a:blip r:embed="rId6">
            <a:alphaModFix/>
          </a:blip>
          <a:srcRect b="0" l="0" r="0" t="0"/>
          <a:stretch/>
        </p:blipFill>
        <p:spPr>
          <a:xfrm>
            <a:off x="6579630" y="1591069"/>
            <a:ext cx="3276934" cy="3185908"/>
          </a:xfrm>
          <a:prstGeom prst="rect">
            <a:avLst/>
          </a:prstGeom>
          <a:noFill/>
          <a:ln>
            <a:noFill/>
          </a:ln>
        </p:spPr>
      </p:pic>
      <p:sp>
        <p:nvSpPr>
          <p:cNvPr id="250" name="Google Shape;250;p12"/>
          <p:cNvSpPr txBox="1"/>
          <p:nvPr/>
        </p:nvSpPr>
        <p:spPr>
          <a:xfrm>
            <a:off x="-708778" y="-307839"/>
            <a:ext cx="5026933" cy="1841391"/>
          </a:xfrm>
          <a:prstGeom prst="rect">
            <a:avLst/>
          </a:prstGeom>
          <a:noFill/>
          <a:ln>
            <a:noFill/>
          </a:ln>
        </p:spPr>
        <p:txBody>
          <a:bodyPr anchorCtr="0" anchor="ctr" bIns="91425" lIns="91425" spcFirstLastPara="1" rIns="91425" wrap="square" tIns="91425">
            <a:noAutofit/>
          </a:bodyPr>
          <a:lstStyle/>
          <a:p>
            <a:pPr indent="-304800" lvl="0" marL="457200" marR="0" rtl="0" algn="ctr">
              <a:lnSpc>
                <a:spcPct val="100000"/>
              </a:lnSpc>
              <a:spcBef>
                <a:spcPts val="0"/>
              </a:spcBef>
              <a:spcAft>
                <a:spcPts val="0"/>
              </a:spcAft>
              <a:buClr>
                <a:schemeClr val="dk1"/>
              </a:buClr>
              <a:buSzPts val="1200"/>
              <a:buFont typeface="Open Sans Light"/>
              <a:buNone/>
            </a:pPr>
            <a:r>
              <a:rPr b="1" i="0" lang="ro-RO" sz="2000" u="none" cap="none" strike="noStrike">
                <a:solidFill>
                  <a:srgbClr val="FFFFFF"/>
                </a:solidFill>
                <a:latin typeface="DM Serif Display"/>
                <a:ea typeface="DM Serif Display"/>
                <a:cs typeface="DM Serif Display"/>
                <a:sym typeface="DM Serif Display"/>
              </a:rPr>
              <a:t>PLANIFICAREA </a:t>
            </a:r>
            <a:endParaRPr b="1" i="0" sz="2000" u="none" cap="none" strike="noStrike">
              <a:solidFill>
                <a:srgbClr val="FFFFFF"/>
              </a:solidFill>
              <a:latin typeface="DM Serif Display"/>
              <a:ea typeface="DM Serif Display"/>
              <a:cs typeface="DM Serif Display"/>
              <a:sym typeface="DM Serif Display"/>
            </a:endParaRPr>
          </a:p>
          <a:p>
            <a:pPr indent="-304800" lvl="0" marL="457200" marR="0" rtl="0" algn="ctr">
              <a:lnSpc>
                <a:spcPct val="100000"/>
              </a:lnSpc>
              <a:spcBef>
                <a:spcPts val="0"/>
              </a:spcBef>
              <a:spcAft>
                <a:spcPts val="0"/>
              </a:spcAft>
              <a:buClr>
                <a:schemeClr val="dk1"/>
              </a:buClr>
              <a:buSzPts val="1200"/>
              <a:buFont typeface="Open Sans Light"/>
              <a:buNone/>
            </a:pPr>
            <a:r>
              <a:rPr b="1" i="0" lang="ro-RO" sz="2000" u="none" cap="none" strike="noStrike">
                <a:solidFill>
                  <a:srgbClr val="FFFFFF"/>
                </a:solidFill>
                <a:latin typeface="DM Serif Display"/>
                <a:ea typeface="DM Serif Display"/>
                <a:cs typeface="DM Serif Display"/>
                <a:sym typeface="DM Serif Display"/>
              </a:rPr>
              <a:t>ADAPTIVĂ</a:t>
            </a:r>
            <a:endParaRPr b="1" i="0" sz="2000" u="none" cap="none" strike="noStrike">
              <a:solidFill>
                <a:srgbClr val="FFFFFF"/>
              </a:solidFill>
              <a:latin typeface="DM Serif Display"/>
              <a:ea typeface="DM Serif Display"/>
              <a:cs typeface="DM Serif Display"/>
              <a:sym typeface="DM Serif Display"/>
            </a:endParaRPr>
          </a:p>
        </p:txBody>
      </p:sp>
      <p:grpSp>
        <p:nvGrpSpPr>
          <p:cNvPr id="251" name="Google Shape;251;p12"/>
          <p:cNvGrpSpPr/>
          <p:nvPr/>
        </p:nvGrpSpPr>
        <p:grpSpPr>
          <a:xfrm>
            <a:off x="-1465431" y="1432130"/>
            <a:ext cx="1959041" cy="208784"/>
            <a:chOff x="6336019" y="3733725"/>
            <a:chExt cx="2566206" cy="351310"/>
          </a:xfrm>
        </p:grpSpPr>
        <p:sp>
          <p:nvSpPr>
            <p:cNvPr id="252" name="Google Shape;252;p12"/>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12"/>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12"/>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12"/>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6" name="Google Shape;256;p12"/>
          <p:cNvSpPr txBox="1"/>
          <p:nvPr/>
        </p:nvSpPr>
        <p:spPr>
          <a:xfrm>
            <a:off x="497400" y="1291000"/>
            <a:ext cx="3057000" cy="222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ro-RO" sz="1600" u="none" cap="none" strike="noStrike">
                <a:solidFill>
                  <a:srgbClr val="FFFFFF"/>
                </a:solidFill>
                <a:latin typeface="Arial"/>
                <a:ea typeface="Arial"/>
                <a:cs typeface="Arial"/>
                <a:sym typeface="Arial"/>
              </a:rPr>
              <a:t>Ajustarea planurilor în funcție de datele dinamice și compor- tamentul real al utilizatorilor</a:t>
            </a:r>
            <a:endParaRPr b="0" i="0" sz="16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sz="1600">
              <a:solidFill>
                <a:srgbClr val="FFFFFF"/>
              </a:solidFill>
            </a:endParaRPr>
          </a:p>
          <a:p>
            <a:pPr indent="0" lvl="0" marL="0" marR="0" rtl="0" algn="l">
              <a:lnSpc>
                <a:spcPct val="100000"/>
              </a:lnSpc>
              <a:spcBef>
                <a:spcPts val="0"/>
              </a:spcBef>
              <a:spcAft>
                <a:spcPts val="0"/>
              </a:spcAft>
              <a:buNone/>
            </a:pPr>
            <a:r>
              <a:t/>
            </a:r>
            <a:endParaRPr sz="1600">
              <a:solidFill>
                <a:srgbClr val="FFFFFF"/>
              </a:solidFill>
            </a:endParaRPr>
          </a:p>
          <a:p>
            <a:pPr indent="0" lvl="0" marL="0" marR="0" rtl="0" algn="l">
              <a:lnSpc>
                <a:spcPct val="100000"/>
              </a:lnSpc>
              <a:spcBef>
                <a:spcPts val="0"/>
              </a:spcBef>
              <a:spcAft>
                <a:spcPts val="0"/>
              </a:spcAft>
              <a:buNone/>
            </a:pPr>
            <a:r>
              <a:rPr b="0" i="0" lang="ro-RO" sz="1600" u="none" cap="none" strike="noStrike">
                <a:solidFill>
                  <a:srgbClr val="FFFFFF"/>
                </a:solidFill>
                <a:latin typeface="Arial"/>
                <a:ea typeface="Arial"/>
                <a:cs typeface="Arial"/>
                <a:sym typeface="Arial"/>
              </a:rPr>
              <a:t>Revizuirile se bazează pe indicatori de performanță în timp real</a:t>
            </a:r>
            <a:endParaRPr b="0" i="0" sz="1600" u="none" cap="none" strike="noStrike">
              <a:solidFill>
                <a:srgbClr val="FFFFFF"/>
              </a:solidFill>
              <a:latin typeface="Arial"/>
              <a:ea typeface="Arial"/>
              <a:cs typeface="Arial"/>
              <a:sym typeface="Arial"/>
            </a:endParaRPr>
          </a:p>
        </p:txBody>
      </p:sp>
      <p:grpSp>
        <p:nvGrpSpPr>
          <p:cNvPr id="257" name="Google Shape;257;p12"/>
          <p:cNvGrpSpPr/>
          <p:nvPr/>
        </p:nvGrpSpPr>
        <p:grpSpPr>
          <a:xfrm>
            <a:off x="-1465431" y="3089718"/>
            <a:ext cx="1959041" cy="208784"/>
            <a:chOff x="6336019" y="3733725"/>
            <a:chExt cx="2566206" cy="351310"/>
          </a:xfrm>
        </p:grpSpPr>
        <p:sp>
          <p:nvSpPr>
            <p:cNvPr id="258" name="Google Shape;258;p12"/>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12"/>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12"/>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12"/>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62" name="Google Shape;262;p12"/>
          <p:cNvPicPr preferRelativeResize="0"/>
          <p:nvPr/>
        </p:nvPicPr>
        <p:blipFill rotWithShape="1">
          <a:blip r:embed="rId7">
            <a:alphaModFix/>
          </a:blip>
          <a:srcRect b="0" l="21776" r="0" t="0"/>
          <a:stretch/>
        </p:blipFill>
        <p:spPr>
          <a:xfrm>
            <a:off x="3761027" y="0"/>
            <a:ext cx="5370566"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000"/>
        </a:solidFill>
      </p:bgPr>
    </p:bg>
    <p:spTree>
      <p:nvGrpSpPr>
        <p:cNvPr id="266" name="Shape 266"/>
        <p:cNvGrpSpPr/>
        <p:nvPr/>
      </p:nvGrpSpPr>
      <p:grpSpPr>
        <a:xfrm>
          <a:off x="0" y="0"/>
          <a:ext cx="0" cy="0"/>
          <a:chOff x="0" y="0"/>
          <a:chExt cx="0" cy="0"/>
        </a:xfrm>
      </p:grpSpPr>
      <p:sp>
        <p:nvSpPr>
          <p:cNvPr id="267" name="Google Shape;267;p13"/>
          <p:cNvSpPr txBox="1"/>
          <p:nvPr>
            <p:ph type="ctrTitle"/>
          </p:nvPr>
        </p:nvSpPr>
        <p:spPr>
          <a:xfrm>
            <a:off x="716349" y="271723"/>
            <a:ext cx="7722799" cy="537902"/>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2800"/>
              <a:buNone/>
            </a:pPr>
            <a:r>
              <a:rPr lang="ro-RO">
                <a:latin typeface="Arial"/>
                <a:ea typeface="Arial"/>
                <a:cs typeface="Arial"/>
                <a:sym typeface="Arial"/>
              </a:rPr>
              <a:t> </a:t>
            </a:r>
            <a:endParaRPr/>
          </a:p>
        </p:txBody>
      </p:sp>
      <p:pic>
        <p:nvPicPr>
          <p:cNvPr id="268" name="Google Shape;268;p13"/>
          <p:cNvPicPr preferRelativeResize="0"/>
          <p:nvPr/>
        </p:nvPicPr>
        <p:blipFill rotWithShape="1">
          <a:blip r:embed="rId3">
            <a:alphaModFix/>
          </a:blip>
          <a:srcRect b="0" l="0" r="0" t="0"/>
          <a:stretch/>
        </p:blipFill>
        <p:spPr>
          <a:xfrm>
            <a:off x="3786" y="3690"/>
            <a:ext cx="9140214" cy="5139810"/>
          </a:xfrm>
          <a:prstGeom prst="rect">
            <a:avLst/>
          </a:prstGeom>
          <a:noFill/>
          <a:ln>
            <a:noFill/>
          </a:ln>
        </p:spPr>
      </p:pic>
      <p:pic>
        <p:nvPicPr>
          <p:cNvPr id="269" name="Google Shape;269;p13"/>
          <p:cNvPicPr preferRelativeResize="0"/>
          <p:nvPr/>
        </p:nvPicPr>
        <p:blipFill rotWithShape="1">
          <a:blip r:embed="rId4">
            <a:alphaModFix/>
          </a:blip>
          <a:srcRect b="0" l="0" r="0" t="0"/>
          <a:stretch/>
        </p:blipFill>
        <p:spPr>
          <a:xfrm>
            <a:off x="-464331" y="62173"/>
            <a:ext cx="1107077" cy="1076325"/>
          </a:xfrm>
          <a:prstGeom prst="rect">
            <a:avLst/>
          </a:prstGeom>
          <a:noFill/>
          <a:ln>
            <a:noFill/>
          </a:ln>
        </p:spPr>
      </p:pic>
      <p:pic>
        <p:nvPicPr>
          <p:cNvPr id="270" name="Google Shape;270;p13"/>
          <p:cNvPicPr preferRelativeResize="0"/>
          <p:nvPr/>
        </p:nvPicPr>
        <p:blipFill rotWithShape="1">
          <a:blip r:embed="rId5">
            <a:alphaModFix/>
          </a:blip>
          <a:srcRect b="0" l="0" r="0" t="0"/>
          <a:stretch/>
        </p:blipFill>
        <p:spPr>
          <a:xfrm>
            <a:off x="117782" y="3650950"/>
            <a:ext cx="2135777" cy="2076450"/>
          </a:xfrm>
          <a:prstGeom prst="rect">
            <a:avLst/>
          </a:prstGeom>
          <a:noFill/>
          <a:ln>
            <a:noFill/>
          </a:ln>
        </p:spPr>
      </p:pic>
      <p:pic>
        <p:nvPicPr>
          <p:cNvPr id="271" name="Google Shape;271;p13"/>
          <p:cNvPicPr preferRelativeResize="0"/>
          <p:nvPr/>
        </p:nvPicPr>
        <p:blipFill rotWithShape="1">
          <a:blip r:embed="rId6">
            <a:alphaModFix/>
          </a:blip>
          <a:srcRect b="0" l="0" r="0" t="0"/>
          <a:stretch/>
        </p:blipFill>
        <p:spPr>
          <a:xfrm>
            <a:off x="6579630" y="1591069"/>
            <a:ext cx="3276934" cy="3185908"/>
          </a:xfrm>
          <a:prstGeom prst="rect">
            <a:avLst/>
          </a:prstGeom>
          <a:noFill/>
          <a:ln>
            <a:noFill/>
          </a:ln>
        </p:spPr>
      </p:pic>
      <p:sp>
        <p:nvSpPr>
          <p:cNvPr id="272" name="Google Shape;272;p13"/>
          <p:cNvSpPr txBox="1"/>
          <p:nvPr/>
        </p:nvSpPr>
        <p:spPr>
          <a:xfrm>
            <a:off x="-219740" y="-243449"/>
            <a:ext cx="4054550" cy="1841391"/>
          </a:xfrm>
          <a:prstGeom prst="rect">
            <a:avLst/>
          </a:prstGeom>
          <a:noFill/>
          <a:ln>
            <a:noFill/>
          </a:ln>
        </p:spPr>
        <p:txBody>
          <a:bodyPr anchorCtr="0" anchor="ctr" bIns="91425" lIns="91425" spcFirstLastPara="1" rIns="91425" wrap="square" tIns="91425">
            <a:noAutofit/>
          </a:bodyPr>
          <a:lstStyle/>
          <a:p>
            <a:pPr indent="-304800" lvl="0" marL="457200" marR="0" rtl="0" algn="ctr">
              <a:lnSpc>
                <a:spcPct val="100000"/>
              </a:lnSpc>
              <a:spcBef>
                <a:spcPts val="0"/>
              </a:spcBef>
              <a:spcAft>
                <a:spcPts val="0"/>
              </a:spcAft>
              <a:buClr>
                <a:schemeClr val="dk1"/>
              </a:buClr>
              <a:buSzPts val="1200"/>
              <a:buFont typeface="Open Sans Light"/>
              <a:buNone/>
            </a:pPr>
            <a:r>
              <a:rPr b="1" i="0" lang="ro-RO" sz="2000" u="none" cap="none" strike="noStrike">
                <a:solidFill>
                  <a:srgbClr val="FFFFFF"/>
                </a:solidFill>
                <a:latin typeface="DM Serif Display"/>
                <a:ea typeface="DM Serif Display"/>
                <a:cs typeface="DM Serif Display"/>
                <a:sym typeface="DM Serif Display"/>
              </a:rPr>
              <a:t>PLANIFICAREA ÎN BAZA CONTRIBUȚIILOR COLECTIVE</a:t>
            </a:r>
            <a:endParaRPr b="1" i="0" sz="2000" u="none" cap="none" strike="noStrike">
              <a:solidFill>
                <a:srgbClr val="FFFFFF"/>
              </a:solidFill>
              <a:latin typeface="DM Serif Display"/>
              <a:ea typeface="DM Serif Display"/>
              <a:cs typeface="DM Serif Display"/>
              <a:sym typeface="DM Serif Display"/>
            </a:endParaRPr>
          </a:p>
        </p:txBody>
      </p:sp>
      <p:grpSp>
        <p:nvGrpSpPr>
          <p:cNvPr id="273" name="Google Shape;273;p13"/>
          <p:cNvGrpSpPr/>
          <p:nvPr/>
        </p:nvGrpSpPr>
        <p:grpSpPr>
          <a:xfrm>
            <a:off x="-1465431" y="1432130"/>
            <a:ext cx="1959041" cy="208784"/>
            <a:chOff x="6336019" y="3733725"/>
            <a:chExt cx="2566206" cy="351310"/>
          </a:xfrm>
        </p:grpSpPr>
        <p:sp>
          <p:nvSpPr>
            <p:cNvPr id="274" name="Google Shape;274;p13"/>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13"/>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13"/>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13"/>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8" name="Google Shape;278;p13"/>
          <p:cNvSpPr txBox="1"/>
          <p:nvPr/>
        </p:nvSpPr>
        <p:spPr>
          <a:xfrm>
            <a:off x="497400" y="1291000"/>
            <a:ext cx="3095400" cy="22257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None/>
            </a:pPr>
            <a:r>
              <a:rPr b="0" i="0" lang="ro-RO" sz="1600" u="none" cap="none" strike="noStrike">
                <a:solidFill>
                  <a:srgbClr val="FFFFFF"/>
                </a:solidFill>
                <a:latin typeface="Arial"/>
                <a:ea typeface="Arial"/>
                <a:cs typeface="Arial"/>
                <a:sym typeface="Arial"/>
              </a:rPr>
              <a:t>Datele urbane generate de instituții, corporații și cetățeni pot îmbunătăți deciziile de planificare</a:t>
            </a:r>
            <a:endParaRPr b="0" i="0" sz="16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a:solidFill>
                <a:srgbClr val="FFFFFF"/>
              </a:solidFill>
            </a:endParaRPr>
          </a:p>
          <a:p>
            <a:pPr indent="0" lvl="0" marL="0" marR="0" rtl="0" algn="l">
              <a:lnSpc>
                <a:spcPct val="100000"/>
              </a:lnSpc>
              <a:spcBef>
                <a:spcPts val="0"/>
              </a:spcBef>
              <a:spcAft>
                <a:spcPts val="0"/>
              </a:spcAft>
              <a:buNone/>
            </a:pPr>
            <a:r>
              <a:t/>
            </a:r>
            <a:endParaRPr>
              <a:solidFill>
                <a:srgbClr val="FFFFFF"/>
              </a:solidFill>
            </a:endParaRPr>
          </a:p>
          <a:p>
            <a:pPr indent="0" lvl="0" marL="0" marR="0" rtl="0" algn="l">
              <a:lnSpc>
                <a:spcPct val="100000"/>
              </a:lnSpc>
              <a:spcBef>
                <a:spcPts val="0"/>
              </a:spcBef>
              <a:spcAft>
                <a:spcPts val="0"/>
              </a:spcAft>
              <a:buNone/>
            </a:pPr>
            <a:r>
              <a:rPr b="0" i="0" lang="ro-RO" sz="1600" u="none" cap="none" strike="noStrike">
                <a:solidFill>
                  <a:srgbClr val="FFFFFF"/>
                </a:solidFill>
                <a:latin typeface="Arial"/>
                <a:ea typeface="Arial"/>
                <a:cs typeface="Arial"/>
                <a:sym typeface="Arial"/>
              </a:rPr>
              <a:t>Analiza datelor devine un punct de pornire esențial în planificare</a:t>
            </a:r>
            <a:endParaRPr b="0" i="0" sz="1600" u="none" cap="none" strike="noStrike">
              <a:solidFill>
                <a:srgbClr val="FFFFFF"/>
              </a:solidFill>
              <a:latin typeface="Arial"/>
              <a:ea typeface="Arial"/>
              <a:cs typeface="Arial"/>
              <a:sym typeface="Arial"/>
            </a:endParaRPr>
          </a:p>
        </p:txBody>
      </p:sp>
      <p:grpSp>
        <p:nvGrpSpPr>
          <p:cNvPr id="279" name="Google Shape;279;p13"/>
          <p:cNvGrpSpPr/>
          <p:nvPr/>
        </p:nvGrpSpPr>
        <p:grpSpPr>
          <a:xfrm>
            <a:off x="-1465431" y="3089718"/>
            <a:ext cx="1959041" cy="208784"/>
            <a:chOff x="6336019" y="3733725"/>
            <a:chExt cx="2566206" cy="351310"/>
          </a:xfrm>
        </p:grpSpPr>
        <p:sp>
          <p:nvSpPr>
            <p:cNvPr id="280" name="Google Shape;280;p13"/>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13"/>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13"/>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13"/>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84" name="Google Shape;284;p13"/>
          <p:cNvPicPr preferRelativeResize="0"/>
          <p:nvPr/>
        </p:nvPicPr>
        <p:blipFill rotWithShape="1">
          <a:blip r:embed="rId7">
            <a:alphaModFix/>
          </a:blip>
          <a:srcRect b="0" l="17249" r="4402" t="0"/>
          <a:stretch/>
        </p:blipFill>
        <p:spPr>
          <a:xfrm>
            <a:off x="3761026" y="0"/>
            <a:ext cx="5379187"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000"/>
        </a:solidFill>
      </p:bgPr>
    </p:bg>
    <p:spTree>
      <p:nvGrpSpPr>
        <p:cNvPr id="288" name="Shape 288"/>
        <p:cNvGrpSpPr/>
        <p:nvPr/>
      </p:nvGrpSpPr>
      <p:grpSpPr>
        <a:xfrm>
          <a:off x="0" y="0"/>
          <a:ext cx="0" cy="0"/>
          <a:chOff x="0" y="0"/>
          <a:chExt cx="0" cy="0"/>
        </a:xfrm>
      </p:grpSpPr>
      <p:sp>
        <p:nvSpPr>
          <p:cNvPr id="289" name="Google Shape;289;p14"/>
          <p:cNvSpPr txBox="1"/>
          <p:nvPr>
            <p:ph type="ctrTitle"/>
          </p:nvPr>
        </p:nvSpPr>
        <p:spPr>
          <a:xfrm>
            <a:off x="716349" y="271723"/>
            <a:ext cx="7722799" cy="537902"/>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2800"/>
              <a:buNone/>
            </a:pPr>
            <a:r>
              <a:rPr lang="ro-RO">
                <a:latin typeface="Arial"/>
                <a:ea typeface="Arial"/>
                <a:cs typeface="Arial"/>
                <a:sym typeface="Arial"/>
              </a:rPr>
              <a:t> </a:t>
            </a:r>
            <a:endParaRPr/>
          </a:p>
        </p:txBody>
      </p:sp>
      <p:pic>
        <p:nvPicPr>
          <p:cNvPr id="290" name="Google Shape;290;p14"/>
          <p:cNvPicPr preferRelativeResize="0"/>
          <p:nvPr/>
        </p:nvPicPr>
        <p:blipFill rotWithShape="1">
          <a:blip r:embed="rId3">
            <a:alphaModFix/>
          </a:blip>
          <a:srcRect b="0" l="0" r="0" t="0"/>
          <a:stretch/>
        </p:blipFill>
        <p:spPr>
          <a:xfrm>
            <a:off x="3786" y="3690"/>
            <a:ext cx="9140214" cy="5139810"/>
          </a:xfrm>
          <a:prstGeom prst="rect">
            <a:avLst/>
          </a:prstGeom>
          <a:noFill/>
          <a:ln>
            <a:noFill/>
          </a:ln>
        </p:spPr>
      </p:pic>
      <p:pic>
        <p:nvPicPr>
          <p:cNvPr id="291" name="Google Shape;291;p14"/>
          <p:cNvPicPr preferRelativeResize="0"/>
          <p:nvPr/>
        </p:nvPicPr>
        <p:blipFill rotWithShape="1">
          <a:blip r:embed="rId4">
            <a:alphaModFix/>
          </a:blip>
          <a:srcRect b="0" l="0" r="0" t="0"/>
          <a:stretch/>
        </p:blipFill>
        <p:spPr>
          <a:xfrm>
            <a:off x="-464331" y="62173"/>
            <a:ext cx="1107077" cy="1076325"/>
          </a:xfrm>
          <a:prstGeom prst="rect">
            <a:avLst/>
          </a:prstGeom>
          <a:noFill/>
          <a:ln>
            <a:noFill/>
          </a:ln>
        </p:spPr>
      </p:pic>
      <p:pic>
        <p:nvPicPr>
          <p:cNvPr id="292" name="Google Shape;292;p14"/>
          <p:cNvPicPr preferRelativeResize="0"/>
          <p:nvPr/>
        </p:nvPicPr>
        <p:blipFill rotWithShape="1">
          <a:blip r:embed="rId5">
            <a:alphaModFix/>
          </a:blip>
          <a:srcRect b="0" l="0" r="0" t="0"/>
          <a:stretch/>
        </p:blipFill>
        <p:spPr>
          <a:xfrm>
            <a:off x="117782" y="3650950"/>
            <a:ext cx="2135777" cy="2076450"/>
          </a:xfrm>
          <a:prstGeom prst="rect">
            <a:avLst/>
          </a:prstGeom>
          <a:noFill/>
          <a:ln>
            <a:noFill/>
          </a:ln>
        </p:spPr>
      </p:pic>
      <p:pic>
        <p:nvPicPr>
          <p:cNvPr id="293" name="Google Shape;293;p14"/>
          <p:cNvPicPr preferRelativeResize="0"/>
          <p:nvPr/>
        </p:nvPicPr>
        <p:blipFill rotWithShape="1">
          <a:blip r:embed="rId6">
            <a:alphaModFix/>
          </a:blip>
          <a:srcRect b="0" l="0" r="0" t="0"/>
          <a:stretch/>
        </p:blipFill>
        <p:spPr>
          <a:xfrm>
            <a:off x="6579630" y="1591069"/>
            <a:ext cx="3276934" cy="3185908"/>
          </a:xfrm>
          <a:prstGeom prst="rect">
            <a:avLst/>
          </a:prstGeom>
          <a:noFill/>
          <a:ln>
            <a:noFill/>
          </a:ln>
        </p:spPr>
      </p:pic>
      <p:sp>
        <p:nvSpPr>
          <p:cNvPr id="294" name="Google Shape;294;p14"/>
          <p:cNvSpPr txBox="1"/>
          <p:nvPr/>
        </p:nvSpPr>
        <p:spPr>
          <a:xfrm>
            <a:off x="0" y="-307839"/>
            <a:ext cx="3752776" cy="1841391"/>
          </a:xfrm>
          <a:prstGeom prst="rect">
            <a:avLst/>
          </a:prstGeom>
          <a:noFill/>
          <a:ln>
            <a:noFill/>
          </a:ln>
        </p:spPr>
        <p:txBody>
          <a:bodyPr anchorCtr="0" anchor="ctr" bIns="91425" lIns="91425" spcFirstLastPara="1" rIns="91425" wrap="square" tIns="91425">
            <a:noAutofit/>
          </a:bodyPr>
          <a:lstStyle/>
          <a:p>
            <a:pPr indent="-304800" lvl="0" marL="457200" marR="0" rtl="0" algn="ctr">
              <a:lnSpc>
                <a:spcPct val="100000"/>
              </a:lnSpc>
              <a:spcBef>
                <a:spcPts val="0"/>
              </a:spcBef>
              <a:spcAft>
                <a:spcPts val="0"/>
              </a:spcAft>
              <a:buClr>
                <a:schemeClr val="dk1"/>
              </a:buClr>
              <a:buSzPts val="1200"/>
              <a:buFont typeface="Open Sans Light"/>
              <a:buNone/>
            </a:pPr>
            <a:r>
              <a:rPr b="1" i="0" lang="ro-RO" sz="2000" u="none" cap="none" strike="noStrike">
                <a:solidFill>
                  <a:srgbClr val="FFFFFF"/>
                </a:solidFill>
                <a:latin typeface="DM Serif Display"/>
                <a:ea typeface="DM Serif Display"/>
                <a:cs typeface="DM Serif Display"/>
                <a:sym typeface="DM Serif Display"/>
              </a:rPr>
              <a:t>PLANIFICAREA </a:t>
            </a:r>
            <a:endParaRPr b="1" i="0" sz="2000" u="none" cap="none" strike="noStrike">
              <a:solidFill>
                <a:srgbClr val="FFFFFF"/>
              </a:solidFill>
              <a:latin typeface="DM Serif Display"/>
              <a:ea typeface="DM Serif Display"/>
              <a:cs typeface="DM Serif Display"/>
              <a:sym typeface="DM Serif Display"/>
            </a:endParaRPr>
          </a:p>
          <a:p>
            <a:pPr indent="-304800" lvl="0" marL="457200" marR="0" rtl="0" algn="ctr">
              <a:lnSpc>
                <a:spcPct val="100000"/>
              </a:lnSpc>
              <a:spcBef>
                <a:spcPts val="0"/>
              </a:spcBef>
              <a:spcAft>
                <a:spcPts val="0"/>
              </a:spcAft>
              <a:buClr>
                <a:schemeClr val="dk1"/>
              </a:buClr>
              <a:buSzPts val="1200"/>
              <a:buFont typeface="Open Sans Light"/>
              <a:buNone/>
            </a:pPr>
            <a:r>
              <a:rPr b="1" i="0" lang="ro-RO" sz="2000" u="none" cap="none" strike="noStrike">
                <a:solidFill>
                  <a:srgbClr val="FFFFFF"/>
                </a:solidFill>
                <a:latin typeface="DM Serif Display"/>
                <a:ea typeface="DM Serif Display"/>
                <a:cs typeface="DM Serif Display"/>
                <a:sym typeface="DM Serif Display"/>
              </a:rPr>
              <a:t>DIGITALĂ COMPLEXĂ</a:t>
            </a:r>
            <a:endParaRPr b="1" i="0" sz="2000" u="none" cap="none" strike="noStrike">
              <a:solidFill>
                <a:srgbClr val="FFFFFF"/>
              </a:solidFill>
              <a:latin typeface="DM Serif Display"/>
              <a:ea typeface="DM Serif Display"/>
              <a:cs typeface="DM Serif Display"/>
              <a:sym typeface="DM Serif Display"/>
            </a:endParaRPr>
          </a:p>
        </p:txBody>
      </p:sp>
      <p:grpSp>
        <p:nvGrpSpPr>
          <p:cNvPr id="295" name="Google Shape;295;p14"/>
          <p:cNvGrpSpPr/>
          <p:nvPr/>
        </p:nvGrpSpPr>
        <p:grpSpPr>
          <a:xfrm>
            <a:off x="-1465431" y="1432130"/>
            <a:ext cx="1959041" cy="208784"/>
            <a:chOff x="6336019" y="3733725"/>
            <a:chExt cx="2566206" cy="351310"/>
          </a:xfrm>
        </p:grpSpPr>
        <p:sp>
          <p:nvSpPr>
            <p:cNvPr id="296" name="Google Shape;296;p14"/>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14"/>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14"/>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14"/>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0" name="Google Shape;300;p14"/>
          <p:cNvSpPr txBox="1"/>
          <p:nvPr/>
        </p:nvSpPr>
        <p:spPr>
          <a:xfrm>
            <a:off x="497396" y="1290994"/>
            <a:ext cx="2935517" cy="2225828"/>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ro-RO" sz="1600" u="none" cap="none" strike="noStrike">
                <a:solidFill>
                  <a:srgbClr val="FFFFFF"/>
                </a:solidFill>
                <a:latin typeface="Arial"/>
                <a:ea typeface="Arial"/>
                <a:cs typeface="Arial"/>
                <a:sym typeface="Arial"/>
              </a:rPr>
              <a:t>Integrarea planificării digitale și a operațiunilor urbane printr-o infrastructură digitală robustă</a:t>
            </a:r>
            <a:endParaRPr b="0" i="0" sz="16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0" i="0" lang="ro-RO" sz="1600" u="none" cap="none" strike="noStrike">
                <a:solidFill>
                  <a:srgbClr val="FFFFFF"/>
                </a:solidFill>
                <a:latin typeface="Arial"/>
                <a:ea typeface="Arial"/>
                <a:cs typeface="Arial"/>
                <a:sym typeface="Arial"/>
              </a:rPr>
              <a:t>Digital twin-ul conectează lumile digitale și fizice, simulând date reale</a:t>
            </a:r>
            <a:endParaRPr b="0" i="0" sz="1600" u="none" cap="none" strike="noStrike">
              <a:solidFill>
                <a:srgbClr val="FFFFFF"/>
              </a:solidFill>
              <a:latin typeface="Arial"/>
              <a:ea typeface="Arial"/>
              <a:cs typeface="Arial"/>
              <a:sym typeface="Arial"/>
            </a:endParaRPr>
          </a:p>
        </p:txBody>
      </p:sp>
      <p:grpSp>
        <p:nvGrpSpPr>
          <p:cNvPr id="301" name="Google Shape;301;p14"/>
          <p:cNvGrpSpPr/>
          <p:nvPr/>
        </p:nvGrpSpPr>
        <p:grpSpPr>
          <a:xfrm>
            <a:off x="-1465431" y="3089718"/>
            <a:ext cx="1959041" cy="208784"/>
            <a:chOff x="6336019" y="3733725"/>
            <a:chExt cx="2566206" cy="351310"/>
          </a:xfrm>
        </p:grpSpPr>
        <p:sp>
          <p:nvSpPr>
            <p:cNvPr id="302" name="Google Shape;302;p14"/>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14"/>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14"/>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14"/>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06" name="Google Shape;306;p14"/>
          <p:cNvPicPr preferRelativeResize="0"/>
          <p:nvPr/>
        </p:nvPicPr>
        <p:blipFill rotWithShape="1">
          <a:blip r:embed="rId7">
            <a:alphaModFix/>
          </a:blip>
          <a:srcRect b="0" l="21586" r="0" t="0"/>
          <a:stretch/>
        </p:blipFill>
        <p:spPr>
          <a:xfrm>
            <a:off x="3756562" y="0"/>
            <a:ext cx="5383652"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000"/>
        </a:solidFill>
      </p:bgPr>
    </p:bg>
    <p:spTree>
      <p:nvGrpSpPr>
        <p:cNvPr id="310" name="Shape 310"/>
        <p:cNvGrpSpPr/>
        <p:nvPr/>
      </p:nvGrpSpPr>
      <p:grpSpPr>
        <a:xfrm>
          <a:off x="0" y="0"/>
          <a:ext cx="0" cy="0"/>
          <a:chOff x="0" y="0"/>
          <a:chExt cx="0" cy="0"/>
        </a:xfrm>
      </p:grpSpPr>
      <p:sp>
        <p:nvSpPr>
          <p:cNvPr id="311" name="Google Shape;311;p15"/>
          <p:cNvSpPr txBox="1"/>
          <p:nvPr>
            <p:ph type="ctrTitle"/>
          </p:nvPr>
        </p:nvSpPr>
        <p:spPr>
          <a:xfrm>
            <a:off x="716349" y="271723"/>
            <a:ext cx="7722799" cy="537902"/>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2800"/>
              <a:buNone/>
            </a:pPr>
            <a:r>
              <a:rPr lang="ro-RO">
                <a:latin typeface="Arial"/>
                <a:ea typeface="Arial"/>
                <a:cs typeface="Arial"/>
                <a:sym typeface="Arial"/>
              </a:rPr>
              <a:t> </a:t>
            </a:r>
            <a:endParaRPr/>
          </a:p>
        </p:txBody>
      </p:sp>
      <p:pic>
        <p:nvPicPr>
          <p:cNvPr id="312" name="Google Shape;312;p15"/>
          <p:cNvPicPr preferRelativeResize="0"/>
          <p:nvPr/>
        </p:nvPicPr>
        <p:blipFill rotWithShape="1">
          <a:blip r:embed="rId3">
            <a:alphaModFix/>
          </a:blip>
          <a:srcRect b="0" l="0" r="0" t="0"/>
          <a:stretch/>
        </p:blipFill>
        <p:spPr>
          <a:xfrm>
            <a:off x="3786" y="3690"/>
            <a:ext cx="9140214" cy="5139810"/>
          </a:xfrm>
          <a:prstGeom prst="rect">
            <a:avLst/>
          </a:prstGeom>
          <a:noFill/>
          <a:ln>
            <a:noFill/>
          </a:ln>
        </p:spPr>
      </p:pic>
      <p:pic>
        <p:nvPicPr>
          <p:cNvPr id="313" name="Google Shape;313;p15"/>
          <p:cNvPicPr preferRelativeResize="0"/>
          <p:nvPr/>
        </p:nvPicPr>
        <p:blipFill rotWithShape="1">
          <a:blip r:embed="rId4">
            <a:alphaModFix/>
          </a:blip>
          <a:srcRect b="0" l="0" r="0" t="0"/>
          <a:stretch/>
        </p:blipFill>
        <p:spPr>
          <a:xfrm>
            <a:off x="-464331" y="62173"/>
            <a:ext cx="1107077" cy="1076325"/>
          </a:xfrm>
          <a:prstGeom prst="rect">
            <a:avLst/>
          </a:prstGeom>
          <a:noFill/>
          <a:ln>
            <a:noFill/>
          </a:ln>
        </p:spPr>
      </p:pic>
      <p:pic>
        <p:nvPicPr>
          <p:cNvPr id="314" name="Google Shape;314;p15"/>
          <p:cNvPicPr preferRelativeResize="0"/>
          <p:nvPr/>
        </p:nvPicPr>
        <p:blipFill rotWithShape="1">
          <a:blip r:embed="rId5">
            <a:alphaModFix/>
          </a:blip>
          <a:srcRect b="0" l="0" r="0" t="0"/>
          <a:stretch/>
        </p:blipFill>
        <p:spPr>
          <a:xfrm>
            <a:off x="117782" y="3650950"/>
            <a:ext cx="2135777" cy="2076450"/>
          </a:xfrm>
          <a:prstGeom prst="rect">
            <a:avLst/>
          </a:prstGeom>
          <a:noFill/>
          <a:ln>
            <a:noFill/>
          </a:ln>
        </p:spPr>
      </p:pic>
      <p:pic>
        <p:nvPicPr>
          <p:cNvPr id="315" name="Google Shape;315;p15"/>
          <p:cNvPicPr preferRelativeResize="0"/>
          <p:nvPr/>
        </p:nvPicPr>
        <p:blipFill rotWithShape="1">
          <a:blip r:embed="rId6">
            <a:alphaModFix/>
          </a:blip>
          <a:srcRect b="0" l="0" r="0" t="0"/>
          <a:stretch/>
        </p:blipFill>
        <p:spPr>
          <a:xfrm>
            <a:off x="6579630" y="1591069"/>
            <a:ext cx="3276934" cy="3185908"/>
          </a:xfrm>
          <a:prstGeom prst="rect">
            <a:avLst/>
          </a:prstGeom>
          <a:noFill/>
          <a:ln>
            <a:noFill/>
          </a:ln>
        </p:spPr>
      </p:pic>
      <p:sp>
        <p:nvSpPr>
          <p:cNvPr id="316" name="Google Shape;316;p15"/>
          <p:cNvSpPr txBox="1"/>
          <p:nvPr/>
        </p:nvSpPr>
        <p:spPr>
          <a:xfrm>
            <a:off x="1" y="-208369"/>
            <a:ext cx="3731748" cy="1841391"/>
          </a:xfrm>
          <a:prstGeom prst="rect">
            <a:avLst/>
          </a:prstGeom>
          <a:noFill/>
          <a:ln>
            <a:noFill/>
          </a:ln>
        </p:spPr>
        <p:txBody>
          <a:bodyPr anchorCtr="0" anchor="ctr" bIns="91425" lIns="91425" spcFirstLastPara="1" rIns="91425" wrap="square" tIns="91425">
            <a:noAutofit/>
          </a:bodyPr>
          <a:lstStyle/>
          <a:p>
            <a:pPr indent="-304800" lvl="0" marL="457200" marR="0" rtl="0" algn="ctr">
              <a:lnSpc>
                <a:spcPct val="100000"/>
              </a:lnSpc>
              <a:spcBef>
                <a:spcPts val="0"/>
              </a:spcBef>
              <a:spcAft>
                <a:spcPts val="0"/>
              </a:spcAft>
              <a:buClr>
                <a:schemeClr val="dk1"/>
              </a:buClr>
              <a:buSzPts val="1200"/>
              <a:buFont typeface="Open Sans Light"/>
              <a:buNone/>
            </a:pPr>
            <a:r>
              <a:rPr b="1" i="0" lang="ro-RO" sz="2000" u="none" cap="none" strike="noStrike">
                <a:solidFill>
                  <a:srgbClr val="FFFFFF"/>
                </a:solidFill>
                <a:latin typeface="DM Serif Display"/>
                <a:ea typeface="DM Serif Display"/>
                <a:cs typeface="DM Serif Display"/>
                <a:sym typeface="DM Serif Display"/>
              </a:rPr>
              <a:t>STRUCTURA UNEI INFRASTRUCTURI </a:t>
            </a:r>
            <a:endParaRPr b="1" i="0" sz="2000" u="none" cap="none" strike="noStrike">
              <a:solidFill>
                <a:srgbClr val="FFFFFF"/>
              </a:solidFill>
              <a:latin typeface="DM Serif Display"/>
              <a:ea typeface="DM Serif Display"/>
              <a:cs typeface="DM Serif Display"/>
              <a:sym typeface="DM Serif Display"/>
            </a:endParaRPr>
          </a:p>
          <a:p>
            <a:pPr indent="-304800" lvl="0" marL="457200" marR="0" rtl="0" algn="ctr">
              <a:lnSpc>
                <a:spcPct val="100000"/>
              </a:lnSpc>
              <a:spcBef>
                <a:spcPts val="0"/>
              </a:spcBef>
              <a:spcAft>
                <a:spcPts val="0"/>
              </a:spcAft>
              <a:buClr>
                <a:schemeClr val="dk1"/>
              </a:buClr>
              <a:buSzPts val="1200"/>
              <a:buFont typeface="Open Sans Light"/>
              <a:buNone/>
            </a:pPr>
            <a:r>
              <a:rPr b="1" i="0" lang="ro-RO" sz="2000" u="none" cap="none" strike="noStrike">
                <a:solidFill>
                  <a:srgbClr val="FFFFFF"/>
                </a:solidFill>
                <a:latin typeface="DM Serif Display"/>
                <a:ea typeface="DM Serif Display"/>
                <a:cs typeface="DM Serif Display"/>
                <a:sym typeface="DM Serif Display"/>
              </a:rPr>
              <a:t>DIGITALE</a:t>
            </a:r>
            <a:endParaRPr b="1" i="0" sz="2000" u="none" cap="none" strike="noStrike">
              <a:solidFill>
                <a:srgbClr val="FFFFFF"/>
              </a:solidFill>
              <a:latin typeface="DM Serif Display"/>
              <a:ea typeface="DM Serif Display"/>
              <a:cs typeface="DM Serif Display"/>
              <a:sym typeface="DM Serif Display"/>
            </a:endParaRPr>
          </a:p>
        </p:txBody>
      </p:sp>
      <p:grpSp>
        <p:nvGrpSpPr>
          <p:cNvPr id="317" name="Google Shape;317;p15"/>
          <p:cNvGrpSpPr/>
          <p:nvPr/>
        </p:nvGrpSpPr>
        <p:grpSpPr>
          <a:xfrm>
            <a:off x="-1465431" y="1432130"/>
            <a:ext cx="1959041" cy="208784"/>
            <a:chOff x="6336019" y="3733725"/>
            <a:chExt cx="2566206" cy="351310"/>
          </a:xfrm>
        </p:grpSpPr>
        <p:sp>
          <p:nvSpPr>
            <p:cNvPr id="318" name="Google Shape;318;p15"/>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15"/>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15"/>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15"/>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22" name="Google Shape;322;p15"/>
          <p:cNvSpPr txBox="1"/>
          <p:nvPr/>
        </p:nvSpPr>
        <p:spPr>
          <a:xfrm>
            <a:off x="497396" y="1290994"/>
            <a:ext cx="2965804" cy="2225828"/>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ro-RO" sz="1600" u="none" cap="none" strike="noStrike">
                <a:solidFill>
                  <a:srgbClr val="FFFFFF"/>
                </a:solidFill>
                <a:latin typeface="Arial"/>
                <a:ea typeface="Arial"/>
                <a:cs typeface="Arial"/>
                <a:sym typeface="Arial"/>
              </a:rPr>
              <a:t>Straturi de sensori, rețele și sisteme de operare pentru date urbane</a:t>
            </a:r>
            <a:endParaRPr b="0" i="0" sz="16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5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5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sz="1500">
              <a:solidFill>
                <a:srgbClr val="FFFFFF"/>
              </a:solidFill>
            </a:endParaRPr>
          </a:p>
          <a:p>
            <a:pPr indent="0" lvl="0" marL="0" marR="0" rtl="0" algn="l">
              <a:lnSpc>
                <a:spcPct val="100000"/>
              </a:lnSpc>
              <a:spcBef>
                <a:spcPts val="0"/>
              </a:spcBef>
              <a:spcAft>
                <a:spcPts val="0"/>
              </a:spcAft>
              <a:buNone/>
            </a:pPr>
            <a:r>
              <a:t/>
            </a:r>
            <a:endParaRPr sz="1500">
              <a:solidFill>
                <a:srgbClr val="FFFFFF"/>
              </a:solidFill>
            </a:endParaRPr>
          </a:p>
          <a:p>
            <a:pPr indent="0" lvl="0" marL="0" marR="0" rtl="0" algn="l">
              <a:lnSpc>
                <a:spcPct val="100000"/>
              </a:lnSpc>
              <a:spcBef>
                <a:spcPts val="0"/>
              </a:spcBef>
              <a:spcAft>
                <a:spcPts val="0"/>
              </a:spcAft>
              <a:buNone/>
            </a:pPr>
            <a:r>
              <a:rPr b="0" i="0" lang="ro-RO" sz="1600" u="none" cap="none" strike="noStrike">
                <a:solidFill>
                  <a:srgbClr val="FFFFFF"/>
                </a:solidFill>
                <a:latin typeface="Arial"/>
                <a:ea typeface="Arial"/>
                <a:cs typeface="Arial"/>
                <a:sym typeface="Arial"/>
              </a:rPr>
              <a:t>Infrastructura digitală permite colectarea și analiza eficientă a datelor</a:t>
            </a:r>
            <a:endParaRPr b="0" i="0" sz="1600" u="none" cap="none" strike="noStrike">
              <a:solidFill>
                <a:srgbClr val="FFFFFF"/>
              </a:solidFill>
              <a:latin typeface="Arial"/>
              <a:ea typeface="Arial"/>
              <a:cs typeface="Arial"/>
              <a:sym typeface="Arial"/>
            </a:endParaRPr>
          </a:p>
        </p:txBody>
      </p:sp>
      <p:grpSp>
        <p:nvGrpSpPr>
          <p:cNvPr id="323" name="Google Shape;323;p15"/>
          <p:cNvGrpSpPr/>
          <p:nvPr/>
        </p:nvGrpSpPr>
        <p:grpSpPr>
          <a:xfrm>
            <a:off x="-1465431" y="3089718"/>
            <a:ext cx="1959041" cy="208784"/>
            <a:chOff x="6336019" y="3733725"/>
            <a:chExt cx="2566206" cy="351310"/>
          </a:xfrm>
        </p:grpSpPr>
        <p:sp>
          <p:nvSpPr>
            <p:cNvPr id="324" name="Google Shape;324;p15"/>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15"/>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15"/>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15"/>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28" name="Google Shape;328;p15"/>
          <p:cNvPicPr preferRelativeResize="0"/>
          <p:nvPr/>
        </p:nvPicPr>
        <p:blipFill rotWithShape="1">
          <a:blip r:embed="rId7">
            <a:alphaModFix/>
          </a:blip>
          <a:srcRect b="0" l="4124" r="0" t="10473"/>
          <a:stretch/>
        </p:blipFill>
        <p:spPr>
          <a:xfrm>
            <a:off x="3735534" y="0"/>
            <a:ext cx="5404680" cy="513981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16"/>
          <p:cNvPicPr preferRelativeResize="0"/>
          <p:nvPr/>
        </p:nvPicPr>
        <p:blipFill rotWithShape="1">
          <a:blip r:embed="rId3">
            <a:alphaModFix/>
          </a:blip>
          <a:srcRect b="0" l="35438" r="28585" t="0"/>
          <a:stretch/>
        </p:blipFill>
        <p:spPr>
          <a:xfrm>
            <a:off x="5852160" y="3098"/>
            <a:ext cx="3291840" cy="5140402"/>
          </a:xfrm>
          <a:prstGeom prst="rect">
            <a:avLst/>
          </a:prstGeom>
          <a:noFill/>
          <a:ln>
            <a:noFill/>
          </a:ln>
        </p:spPr>
      </p:pic>
      <p:sp>
        <p:nvSpPr>
          <p:cNvPr id="334" name="Google Shape;334;p16"/>
          <p:cNvSpPr/>
          <p:nvPr/>
        </p:nvSpPr>
        <p:spPr>
          <a:xfrm>
            <a:off x="-12168" y="0"/>
            <a:ext cx="5852161" cy="513730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35" name="Google Shape;335;p16"/>
          <p:cNvPicPr preferRelativeResize="0"/>
          <p:nvPr/>
        </p:nvPicPr>
        <p:blipFill rotWithShape="1">
          <a:blip r:embed="rId4">
            <a:alphaModFix/>
          </a:blip>
          <a:srcRect b="0" l="0" r="0" t="0"/>
          <a:stretch/>
        </p:blipFill>
        <p:spPr>
          <a:xfrm>
            <a:off x="5332878" y="3718560"/>
            <a:ext cx="1038564" cy="1040842"/>
          </a:xfrm>
          <a:prstGeom prst="rect">
            <a:avLst/>
          </a:prstGeom>
          <a:noFill/>
          <a:ln>
            <a:noFill/>
          </a:ln>
        </p:spPr>
      </p:pic>
      <p:sp>
        <p:nvSpPr>
          <p:cNvPr id="336" name="Google Shape;336;p16"/>
          <p:cNvSpPr txBox="1"/>
          <p:nvPr/>
        </p:nvSpPr>
        <p:spPr>
          <a:xfrm>
            <a:off x="-12169" y="824321"/>
            <a:ext cx="5852161" cy="1404543"/>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B7B7B7"/>
              </a:buClr>
              <a:buSzPts val="2800"/>
              <a:buFont typeface="DM Serif Display"/>
              <a:buNone/>
            </a:pPr>
            <a:r>
              <a:rPr b="1" i="0" lang="ro-RO" sz="3600" u="none" cap="none" strike="noStrike">
                <a:solidFill>
                  <a:srgbClr val="EA7C39"/>
                </a:solidFill>
                <a:latin typeface="Arial"/>
                <a:ea typeface="Arial"/>
                <a:cs typeface="Arial"/>
                <a:sym typeface="Arial"/>
              </a:rPr>
              <a:t>PUG CHIȘINĂU </a:t>
            </a:r>
            <a:endParaRPr/>
          </a:p>
          <a:p>
            <a:pPr indent="0" lvl="0" marL="0" marR="0" rtl="0" algn="ctr">
              <a:lnSpc>
                <a:spcPct val="100000"/>
              </a:lnSpc>
              <a:spcBef>
                <a:spcPts val="0"/>
              </a:spcBef>
              <a:spcAft>
                <a:spcPts val="0"/>
              </a:spcAft>
              <a:buClr>
                <a:srgbClr val="B7B7B7"/>
              </a:buClr>
              <a:buSzPts val="2800"/>
              <a:buFont typeface="DM Serif Display"/>
              <a:buNone/>
            </a:pPr>
            <a:r>
              <a:rPr b="1" i="0" lang="ro-RO" sz="3600" u="none" cap="none" strike="noStrike">
                <a:solidFill>
                  <a:srgbClr val="EA7C39"/>
                </a:solidFill>
                <a:latin typeface="Arial"/>
                <a:ea typeface="Arial"/>
                <a:cs typeface="Arial"/>
                <a:sym typeface="Arial"/>
              </a:rPr>
              <a:t> SITUAȚIA      ACTUALĂ</a:t>
            </a:r>
            <a:endParaRPr b="1" i="0" sz="3600" u="none" cap="none" strike="noStrike">
              <a:solidFill>
                <a:srgbClr val="EA7C39"/>
              </a:solidFill>
              <a:latin typeface="Arial"/>
              <a:ea typeface="Arial"/>
              <a:cs typeface="Arial"/>
              <a:sym typeface="Arial"/>
            </a:endParaRPr>
          </a:p>
        </p:txBody>
      </p:sp>
      <p:grpSp>
        <p:nvGrpSpPr>
          <p:cNvPr id="337" name="Google Shape;337;p16"/>
          <p:cNvGrpSpPr/>
          <p:nvPr/>
        </p:nvGrpSpPr>
        <p:grpSpPr>
          <a:xfrm rot="5400000">
            <a:off x="6425919" y="2743388"/>
            <a:ext cx="2292000" cy="1740040"/>
            <a:chOff x="3963652" y="1999759"/>
            <a:chExt cx="374155" cy="284051"/>
          </a:xfrm>
        </p:grpSpPr>
        <p:sp>
          <p:nvSpPr>
            <p:cNvPr id="338" name="Google Shape;338;p16"/>
            <p:cNvSpPr/>
            <p:nvPr/>
          </p:nvSpPr>
          <p:spPr>
            <a:xfrm>
              <a:off x="4123441" y="2104652"/>
              <a:ext cx="214366" cy="179158"/>
            </a:xfrm>
            <a:custGeom>
              <a:rect b="b" l="l" r="r" t="t"/>
              <a:pathLst>
                <a:path extrusionOk="0" h="5633" w="6740">
                  <a:moveTo>
                    <a:pt x="6573" y="1"/>
                  </a:moveTo>
                  <a:cubicBezTo>
                    <a:pt x="6490" y="1"/>
                    <a:pt x="6395" y="84"/>
                    <a:pt x="6395" y="179"/>
                  </a:cubicBezTo>
                  <a:lnTo>
                    <a:pt x="6395" y="5275"/>
                  </a:lnTo>
                  <a:lnTo>
                    <a:pt x="180" y="5275"/>
                  </a:lnTo>
                  <a:cubicBezTo>
                    <a:pt x="84" y="5275"/>
                    <a:pt x="1" y="5346"/>
                    <a:pt x="1" y="5454"/>
                  </a:cubicBezTo>
                  <a:cubicBezTo>
                    <a:pt x="1" y="5549"/>
                    <a:pt x="72" y="5632"/>
                    <a:pt x="180" y="5632"/>
                  </a:cubicBezTo>
                  <a:lnTo>
                    <a:pt x="6561" y="5632"/>
                  </a:lnTo>
                  <a:cubicBezTo>
                    <a:pt x="6645" y="5632"/>
                    <a:pt x="6740" y="5549"/>
                    <a:pt x="6740" y="5454"/>
                  </a:cubicBezTo>
                  <a:lnTo>
                    <a:pt x="6740" y="179"/>
                  </a:lnTo>
                  <a:cubicBezTo>
                    <a:pt x="6740" y="84"/>
                    <a:pt x="6668" y="1"/>
                    <a:pt x="6573" y="1"/>
                  </a:cubicBezTo>
                  <a:close/>
                </a:path>
              </a:pathLst>
            </a:custGeom>
            <a:solidFill>
              <a:schemeClr val="lt1">
                <a:alpha val="4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16"/>
            <p:cNvSpPr/>
            <p:nvPr/>
          </p:nvSpPr>
          <p:spPr>
            <a:xfrm>
              <a:off x="3963652" y="1999759"/>
              <a:ext cx="374154" cy="283669"/>
            </a:xfrm>
            <a:custGeom>
              <a:rect b="b" l="l" r="r" t="t"/>
              <a:pathLst>
                <a:path extrusionOk="0" h="8919" w="11764">
                  <a:moveTo>
                    <a:pt x="1036" y="1"/>
                  </a:moveTo>
                  <a:cubicBezTo>
                    <a:pt x="465" y="1"/>
                    <a:pt x="0" y="465"/>
                    <a:pt x="0" y="1024"/>
                  </a:cubicBezTo>
                  <a:lnTo>
                    <a:pt x="0" y="7847"/>
                  </a:lnTo>
                  <a:cubicBezTo>
                    <a:pt x="0" y="8418"/>
                    <a:pt x="477" y="8918"/>
                    <a:pt x="1072" y="8918"/>
                  </a:cubicBezTo>
                  <a:lnTo>
                    <a:pt x="4513" y="8918"/>
                  </a:lnTo>
                  <a:cubicBezTo>
                    <a:pt x="4608" y="8918"/>
                    <a:pt x="4692" y="8835"/>
                    <a:pt x="4692" y="8740"/>
                  </a:cubicBezTo>
                  <a:cubicBezTo>
                    <a:pt x="4692" y="8644"/>
                    <a:pt x="4620" y="8561"/>
                    <a:pt x="4513" y="8561"/>
                  </a:cubicBezTo>
                  <a:lnTo>
                    <a:pt x="1072" y="8561"/>
                  </a:lnTo>
                  <a:cubicBezTo>
                    <a:pt x="679" y="8561"/>
                    <a:pt x="358" y="8228"/>
                    <a:pt x="358" y="7847"/>
                  </a:cubicBezTo>
                  <a:lnTo>
                    <a:pt x="358" y="7799"/>
                  </a:lnTo>
                  <a:lnTo>
                    <a:pt x="358" y="7763"/>
                  </a:lnTo>
                  <a:cubicBezTo>
                    <a:pt x="405" y="7430"/>
                    <a:pt x="691" y="7168"/>
                    <a:pt x="1036" y="7168"/>
                  </a:cubicBezTo>
                  <a:lnTo>
                    <a:pt x="1358" y="7168"/>
                  </a:lnTo>
                  <a:cubicBezTo>
                    <a:pt x="1453" y="7168"/>
                    <a:pt x="1536" y="7097"/>
                    <a:pt x="1536" y="6990"/>
                  </a:cubicBezTo>
                  <a:cubicBezTo>
                    <a:pt x="1536" y="6906"/>
                    <a:pt x="1465" y="6811"/>
                    <a:pt x="1358" y="6811"/>
                  </a:cubicBezTo>
                  <a:cubicBezTo>
                    <a:pt x="1335" y="6814"/>
                    <a:pt x="1309" y="6815"/>
                    <a:pt x="1278" y="6815"/>
                  </a:cubicBezTo>
                  <a:cubicBezTo>
                    <a:pt x="1232" y="6815"/>
                    <a:pt x="1177" y="6813"/>
                    <a:pt x="1116" y="6813"/>
                  </a:cubicBezTo>
                  <a:cubicBezTo>
                    <a:pt x="905" y="6813"/>
                    <a:pt x="620" y="6839"/>
                    <a:pt x="346" y="7073"/>
                  </a:cubicBezTo>
                  <a:lnTo>
                    <a:pt x="346" y="1013"/>
                  </a:lnTo>
                  <a:cubicBezTo>
                    <a:pt x="346" y="643"/>
                    <a:pt x="655" y="322"/>
                    <a:pt x="1036" y="322"/>
                  </a:cubicBezTo>
                  <a:lnTo>
                    <a:pt x="2465" y="322"/>
                  </a:lnTo>
                  <a:lnTo>
                    <a:pt x="2465" y="6811"/>
                  </a:lnTo>
                  <a:lnTo>
                    <a:pt x="2048" y="6811"/>
                  </a:lnTo>
                  <a:cubicBezTo>
                    <a:pt x="1953" y="6811"/>
                    <a:pt x="1870" y="6894"/>
                    <a:pt x="1870" y="6990"/>
                  </a:cubicBezTo>
                  <a:cubicBezTo>
                    <a:pt x="1870" y="7085"/>
                    <a:pt x="1941" y="7168"/>
                    <a:pt x="2048" y="7168"/>
                  </a:cubicBezTo>
                  <a:lnTo>
                    <a:pt x="2620" y="7168"/>
                  </a:lnTo>
                  <a:cubicBezTo>
                    <a:pt x="2715" y="7168"/>
                    <a:pt x="2798" y="7097"/>
                    <a:pt x="2798" y="6990"/>
                  </a:cubicBezTo>
                  <a:lnTo>
                    <a:pt x="2798" y="1191"/>
                  </a:lnTo>
                  <a:lnTo>
                    <a:pt x="11407" y="1191"/>
                  </a:lnTo>
                  <a:lnTo>
                    <a:pt x="11407" y="2763"/>
                  </a:lnTo>
                  <a:cubicBezTo>
                    <a:pt x="11407" y="2858"/>
                    <a:pt x="11478" y="2941"/>
                    <a:pt x="11585" y="2941"/>
                  </a:cubicBezTo>
                  <a:cubicBezTo>
                    <a:pt x="11669" y="2941"/>
                    <a:pt x="11764" y="2870"/>
                    <a:pt x="11764" y="2763"/>
                  </a:cubicBezTo>
                  <a:lnTo>
                    <a:pt x="11764" y="1024"/>
                  </a:lnTo>
                  <a:cubicBezTo>
                    <a:pt x="11764" y="941"/>
                    <a:pt x="11692" y="858"/>
                    <a:pt x="11597" y="858"/>
                  </a:cubicBezTo>
                  <a:lnTo>
                    <a:pt x="2822" y="858"/>
                  </a:lnTo>
                  <a:lnTo>
                    <a:pt x="2822" y="179"/>
                  </a:lnTo>
                  <a:cubicBezTo>
                    <a:pt x="2822" y="84"/>
                    <a:pt x="2739" y="1"/>
                    <a:pt x="2644" y="1"/>
                  </a:cubicBezTo>
                  <a:close/>
                </a:path>
              </a:pathLst>
            </a:custGeom>
            <a:solidFill>
              <a:schemeClr val="lt1">
                <a:alpha val="4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16"/>
            <p:cNvSpPr/>
            <p:nvPr/>
          </p:nvSpPr>
          <p:spPr>
            <a:xfrm>
              <a:off x="4069309" y="2061874"/>
              <a:ext cx="234435" cy="182911"/>
            </a:xfrm>
            <a:custGeom>
              <a:rect b="b" l="l" r="r" t="t"/>
              <a:pathLst>
                <a:path extrusionOk="0" h="5751" w="7371">
                  <a:moveTo>
                    <a:pt x="5477" y="357"/>
                  </a:moveTo>
                  <a:lnTo>
                    <a:pt x="5477" y="1631"/>
                  </a:lnTo>
                  <a:lnTo>
                    <a:pt x="3013" y="1631"/>
                  </a:lnTo>
                  <a:lnTo>
                    <a:pt x="3013" y="357"/>
                  </a:lnTo>
                  <a:close/>
                  <a:moveTo>
                    <a:pt x="2667" y="3036"/>
                  </a:moveTo>
                  <a:lnTo>
                    <a:pt x="2667" y="5394"/>
                  </a:lnTo>
                  <a:lnTo>
                    <a:pt x="1643" y="5394"/>
                  </a:lnTo>
                  <a:cubicBezTo>
                    <a:pt x="929" y="5394"/>
                    <a:pt x="358" y="4822"/>
                    <a:pt x="358" y="4120"/>
                  </a:cubicBezTo>
                  <a:lnTo>
                    <a:pt x="358" y="3036"/>
                  </a:lnTo>
                  <a:close/>
                  <a:moveTo>
                    <a:pt x="7013" y="334"/>
                  </a:moveTo>
                  <a:lnTo>
                    <a:pt x="7013" y="5394"/>
                  </a:lnTo>
                  <a:lnTo>
                    <a:pt x="3013" y="5394"/>
                  </a:lnTo>
                  <a:lnTo>
                    <a:pt x="3013" y="1977"/>
                  </a:lnTo>
                  <a:lnTo>
                    <a:pt x="5656" y="1977"/>
                  </a:lnTo>
                  <a:cubicBezTo>
                    <a:pt x="5751" y="1977"/>
                    <a:pt x="5834" y="1905"/>
                    <a:pt x="5834" y="1798"/>
                  </a:cubicBezTo>
                  <a:lnTo>
                    <a:pt x="5834" y="334"/>
                  </a:lnTo>
                  <a:close/>
                  <a:moveTo>
                    <a:pt x="179" y="0"/>
                  </a:moveTo>
                  <a:cubicBezTo>
                    <a:pt x="96" y="0"/>
                    <a:pt x="0" y="72"/>
                    <a:pt x="0" y="179"/>
                  </a:cubicBezTo>
                  <a:lnTo>
                    <a:pt x="0" y="4120"/>
                  </a:lnTo>
                  <a:cubicBezTo>
                    <a:pt x="0" y="5025"/>
                    <a:pt x="727" y="5751"/>
                    <a:pt x="1643" y="5751"/>
                  </a:cubicBezTo>
                  <a:lnTo>
                    <a:pt x="7192" y="5751"/>
                  </a:lnTo>
                  <a:cubicBezTo>
                    <a:pt x="7275" y="5751"/>
                    <a:pt x="7370" y="5679"/>
                    <a:pt x="7370" y="5572"/>
                  </a:cubicBezTo>
                  <a:lnTo>
                    <a:pt x="7370" y="179"/>
                  </a:lnTo>
                  <a:cubicBezTo>
                    <a:pt x="7358" y="72"/>
                    <a:pt x="7275" y="0"/>
                    <a:pt x="7192" y="0"/>
                  </a:cubicBezTo>
                  <a:lnTo>
                    <a:pt x="2024" y="0"/>
                  </a:lnTo>
                  <a:cubicBezTo>
                    <a:pt x="1941" y="0"/>
                    <a:pt x="1846" y="72"/>
                    <a:pt x="1846" y="179"/>
                  </a:cubicBezTo>
                  <a:cubicBezTo>
                    <a:pt x="1846" y="262"/>
                    <a:pt x="1917" y="357"/>
                    <a:pt x="2024" y="357"/>
                  </a:cubicBezTo>
                  <a:lnTo>
                    <a:pt x="2667" y="357"/>
                  </a:lnTo>
                  <a:lnTo>
                    <a:pt x="2667" y="2691"/>
                  </a:lnTo>
                  <a:lnTo>
                    <a:pt x="358" y="2691"/>
                  </a:lnTo>
                  <a:lnTo>
                    <a:pt x="358" y="357"/>
                  </a:lnTo>
                  <a:lnTo>
                    <a:pt x="1322" y="357"/>
                  </a:lnTo>
                  <a:cubicBezTo>
                    <a:pt x="1417" y="357"/>
                    <a:pt x="1501" y="274"/>
                    <a:pt x="1501" y="179"/>
                  </a:cubicBezTo>
                  <a:cubicBezTo>
                    <a:pt x="1501" y="84"/>
                    <a:pt x="1429" y="0"/>
                    <a:pt x="1322" y="0"/>
                  </a:cubicBezTo>
                  <a:close/>
                </a:path>
              </a:pathLst>
            </a:custGeom>
            <a:solidFill>
              <a:schemeClr val="lt1">
                <a:alpha val="4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1" name="Google Shape;341;p16"/>
          <p:cNvSpPr txBox="1"/>
          <p:nvPr/>
        </p:nvSpPr>
        <p:spPr>
          <a:xfrm>
            <a:off x="-24336" y="2632190"/>
            <a:ext cx="5876496" cy="1404543"/>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B7B7B7"/>
              </a:buClr>
              <a:buSzPts val="2800"/>
              <a:buFont typeface="DM Serif Display"/>
              <a:buNone/>
            </a:pPr>
            <a:r>
              <a:rPr b="1" i="0" lang="ro-RO" sz="2000" u="none" cap="none" strike="noStrike">
                <a:solidFill>
                  <a:srgbClr val="EA7C39"/>
                </a:solidFill>
                <a:latin typeface="Arial"/>
                <a:ea typeface="Arial"/>
                <a:cs typeface="Arial"/>
                <a:sym typeface="Arial"/>
              </a:rPr>
              <a:t>Date de referință PUG Chișinău, </a:t>
            </a:r>
            <a:endParaRPr/>
          </a:p>
          <a:p>
            <a:pPr indent="0" lvl="0" marL="0" marR="0" rtl="0" algn="ctr">
              <a:lnSpc>
                <a:spcPct val="100000"/>
              </a:lnSpc>
              <a:spcBef>
                <a:spcPts val="0"/>
              </a:spcBef>
              <a:spcAft>
                <a:spcPts val="0"/>
              </a:spcAft>
              <a:buClr>
                <a:srgbClr val="B7B7B7"/>
              </a:buClr>
              <a:buSzPts val="2800"/>
              <a:buFont typeface="DM Serif Display"/>
              <a:buNone/>
            </a:pPr>
            <a:r>
              <a:rPr b="1" i="0" lang="ro-RO" sz="2000" u="none" cap="none" strike="noStrike">
                <a:solidFill>
                  <a:srgbClr val="EA7C39"/>
                </a:solidFill>
                <a:latin typeface="Arial"/>
                <a:ea typeface="Arial"/>
                <a:cs typeface="Arial"/>
                <a:sym typeface="Arial"/>
              </a:rPr>
              <a:t>în conformitate cu legislația în vigoare</a:t>
            </a:r>
            <a:endParaRPr b="1" i="0" sz="3200" u="none" cap="none" strike="noStrike">
              <a:solidFill>
                <a:srgbClr val="EA7C39"/>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5" name="Shape 345"/>
        <p:cNvGrpSpPr/>
        <p:nvPr/>
      </p:nvGrpSpPr>
      <p:grpSpPr>
        <a:xfrm>
          <a:off x="0" y="0"/>
          <a:ext cx="0" cy="0"/>
          <a:chOff x="0" y="0"/>
          <a:chExt cx="0" cy="0"/>
        </a:xfrm>
      </p:grpSpPr>
      <p:pic>
        <p:nvPicPr>
          <p:cNvPr id="346" name="Google Shape;346;p17"/>
          <p:cNvPicPr preferRelativeResize="0"/>
          <p:nvPr/>
        </p:nvPicPr>
        <p:blipFill rotWithShape="1">
          <a:blip r:embed="rId3">
            <a:alphaModFix/>
          </a:blip>
          <a:srcRect b="0" l="0" r="0" t="0"/>
          <a:stretch/>
        </p:blipFill>
        <p:spPr>
          <a:xfrm>
            <a:off x="2624027" y="3098"/>
            <a:ext cx="9149512" cy="5140402"/>
          </a:xfrm>
          <a:prstGeom prst="rect">
            <a:avLst/>
          </a:prstGeom>
          <a:noFill/>
          <a:ln>
            <a:noFill/>
          </a:ln>
        </p:spPr>
      </p:pic>
      <p:sp>
        <p:nvSpPr>
          <p:cNvPr id="347" name="Google Shape;347;p17"/>
          <p:cNvSpPr/>
          <p:nvPr/>
        </p:nvSpPr>
        <p:spPr>
          <a:xfrm>
            <a:off x="0" y="-1061"/>
            <a:ext cx="5852161" cy="51990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8" name="Google Shape;348;p17"/>
          <p:cNvSpPr txBox="1"/>
          <p:nvPr>
            <p:ph idx="1" type="subTitle"/>
          </p:nvPr>
        </p:nvSpPr>
        <p:spPr>
          <a:xfrm>
            <a:off x="455548" y="1066800"/>
            <a:ext cx="5293200" cy="3486900"/>
          </a:xfrm>
          <a:prstGeom prst="rect">
            <a:avLst/>
          </a:prstGeom>
          <a:noFill/>
          <a:ln>
            <a:noFill/>
          </a:ln>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SzPts val="1100"/>
              <a:buNone/>
            </a:pPr>
            <a:r>
              <a:t/>
            </a:r>
            <a:endParaRPr b="1" sz="100">
              <a:solidFill>
                <a:srgbClr val="181818"/>
              </a:solidFill>
              <a:latin typeface="Arial"/>
              <a:ea typeface="Arial"/>
              <a:cs typeface="Arial"/>
              <a:sym typeface="Arial"/>
            </a:endParaRPr>
          </a:p>
          <a:p>
            <a:pPr indent="-304800" lvl="0" marL="457200" rtl="0" algn="l">
              <a:lnSpc>
                <a:spcPct val="150000"/>
              </a:lnSpc>
              <a:spcBef>
                <a:spcPts val="0"/>
              </a:spcBef>
              <a:spcAft>
                <a:spcPts val="0"/>
              </a:spcAft>
              <a:buSzPts val="1100"/>
              <a:buNone/>
            </a:pPr>
            <a:r>
              <a:t/>
            </a:r>
            <a:endParaRPr b="1" sz="100">
              <a:solidFill>
                <a:srgbClr val="181818"/>
              </a:solidFill>
              <a:latin typeface="Arial"/>
              <a:ea typeface="Arial"/>
              <a:cs typeface="Arial"/>
              <a:sym typeface="Arial"/>
            </a:endParaRPr>
          </a:p>
          <a:p>
            <a:pPr indent="-304800" lvl="0" marL="457200" rtl="0" algn="l">
              <a:lnSpc>
                <a:spcPct val="150000"/>
              </a:lnSpc>
              <a:spcBef>
                <a:spcPts val="0"/>
              </a:spcBef>
              <a:spcAft>
                <a:spcPts val="0"/>
              </a:spcAft>
              <a:buSzPts val="1100"/>
              <a:buNone/>
            </a:pPr>
            <a:r>
              <a:t/>
            </a:r>
            <a:endParaRPr b="1" sz="100">
              <a:solidFill>
                <a:srgbClr val="181818"/>
              </a:solidFill>
              <a:latin typeface="Arial"/>
              <a:ea typeface="Arial"/>
              <a:cs typeface="Arial"/>
              <a:sym typeface="Arial"/>
            </a:endParaRPr>
          </a:p>
          <a:p>
            <a:pPr indent="-304800" lvl="0" marL="457200" rtl="0" algn="l">
              <a:lnSpc>
                <a:spcPct val="150000"/>
              </a:lnSpc>
              <a:spcBef>
                <a:spcPts val="0"/>
              </a:spcBef>
              <a:spcAft>
                <a:spcPts val="0"/>
              </a:spcAft>
              <a:buSzPts val="1100"/>
              <a:buNone/>
            </a:pPr>
            <a:r>
              <a:t/>
            </a:r>
            <a:endParaRPr b="1" sz="100">
              <a:solidFill>
                <a:srgbClr val="181818"/>
              </a:solidFill>
              <a:latin typeface="Arial"/>
              <a:ea typeface="Arial"/>
              <a:cs typeface="Arial"/>
              <a:sym typeface="Arial"/>
            </a:endParaRPr>
          </a:p>
          <a:p>
            <a:pPr indent="-304800" lvl="0" marL="457200" rtl="0" algn="l">
              <a:lnSpc>
                <a:spcPct val="150000"/>
              </a:lnSpc>
              <a:spcBef>
                <a:spcPts val="0"/>
              </a:spcBef>
              <a:spcAft>
                <a:spcPts val="0"/>
              </a:spcAft>
              <a:buSzPts val="1100"/>
              <a:buNone/>
            </a:pPr>
            <a:r>
              <a:t/>
            </a:r>
            <a:endParaRPr b="1" sz="100">
              <a:solidFill>
                <a:srgbClr val="181818"/>
              </a:solidFill>
              <a:latin typeface="Arial"/>
              <a:ea typeface="Arial"/>
              <a:cs typeface="Arial"/>
              <a:sym typeface="Arial"/>
            </a:endParaRPr>
          </a:p>
          <a:p>
            <a:pPr indent="-304800" lvl="0" marL="457200" rtl="0" algn="l">
              <a:lnSpc>
                <a:spcPct val="150000"/>
              </a:lnSpc>
              <a:spcBef>
                <a:spcPts val="0"/>
              </a:spcBef>
              <a:spcAft>
                <a:spcPts val="0"/>
              </a:spcAft>
              <a:buSzPts val="1100"/>
              <a:buNone/>
            </a:pPr>
            <a:r>
              <a:t/>
            </a:r>
            <a:endParaRPr b="1" sz="100">
              <a:solidFill>
                <a:srgbClr val="181818"/>
              </a:solidFill>
              <a:latin typeface="Arial"/>
              <a:ea typeface="Arial"/>
              <a:cs typeface="Arial"/>
              <a:sym typeface="Arial"/>
            </a:endParaRPr>
          </a:p>
          <a:p>
            <a:pPr indent="-304800" lvl="0" marL="457200" rtl="0" algn="l">
              <a:lnSpc>
                <a:spcPct val="150000"/>
              </a:lnSpc>
              <a:spcBef>
                <a:spcPts val="0"/>
              </a:spcBef>
              <a:spcAft>
                <a:spcPts val="0"/>
              </a:spcAft>
              <a:buSzPts val="1100"/>
              <a:buNone/>
            </a:pPr>
            <a:r>
              <a:t/>
            </a:r>
            <a:endParaRPr b="1" sz="100">
              <a:solidFill>
                <a:srgbClr val="181818"/>
              </a:solidFill>
              <a:latin typeface="Arial"/>
              <a:ea typeface="Arial"/>
              <a:cs typeface="Arial"/>
              <a:sym typeface="Arial"/>
            </a:endParaRPr>
          </a:p>
          <a:p>
            <a:pPr indent="-304800" lvl="0" marL="457200" rtl="0" algn="l">
              <a:lnSpc>
                <a:spcPct val="150000"/>
              </a:lnSpc>
              <a:spcBef>
                <a:spcPts val="0"/>
              </a:spcBef>
              <a:spcAft>
                <a:spcPts val="0"/>
              </a:spcAft>
              <a:buSzPts val="1100"/>
              <a:buNone/>
            </a:pPr>
            <a:r>
              <a:t/>
            </a:r>
            <a:endParaRPr b="1" sz="100">
              <a:solidFill>
                <a:srgbClr val="181818"/>
              </a:solidFill>
              <a:latin typeface="Arial"/>
              <a:ea typeface="Arial"/>
              <a:cs typeface="Arial"/>
              <a:sym typeface="Arial"/>
            </a:endParaRPr>
          </a:p>
          <a:p>
            <a:pPr indent="-304800" lvl="0" marL="457200" rtl="0" algn="l">
              <a:lnSpc>
                <a:spcPct val="150000"/>
              </a:lnSpc>
              <a:spcBef>
                <a:spcPts val="0"/>
              </a:spcBef>
              <a:spcAft>
                <a:spcPts val="0"/>
              </a:spcAft>
              <a:buSzPts val="1100"/>
              <a:buNone/>
            </a:pPr>
            <a:r>
              <a:t/>
            </a:r>
            <a:endParaRPr b="1" sz="100">
              <a:solidFill>
                <a:srgbClr val="181818"/>
              </a:solidFill>
              <a:latin typeface="Arial"/>
              <a:ea typeface="Arial"/>
              <a:cs typeface="Arial"/>
              <a:sym typeface="Arial"/>
            </a:endParaRPr>
          </a:p>
          <a:p>
            <a:pPr indent="-304800" lvl="0" marL="457200" rtl="0" algn="l">
              <a:lnSpc>
                <a:spcPct val="150000"/>
              </a:lnSpc>
              <a:spcBef>
                <a:spcPts val="0"/>
              </a:spcBef>
              <a:spcAft>
                <a:spcPts val="0"/>
              </a:spcAft>
              <a:buSzPts val="1100"/>
              <a:buNone/>
            </a:pPr>
            <a:r>
              <a:t/>
            </a:r>
            <a:endParaRPr b="1" sz="100">
              <a:solidFill>
                <a:srgbClr val="181818"/>
              </a:solidFill>
              <a:latin typeface="Arial"/>
              <a:ea typeface="Arial"/>
              <a:cs typeface="Arial"/>
              <a:sym typeface="Arial"/>
            </a:endParaRPr>
          </a:p>
          <a:p>
            <a:pPr indent="-304800" lvl="0" marL="457200" rtl="0" algn="l">
              <a:lnSpc>
                <a:spcPct val="150000"/>
              </a:lnSpc>
              <a:spcBef>
                <a:spcPts val="0"/>
              </a:spcBef>
              <a:spcAft>
                <a:spcPts val="0"/>
              </a:spcAft>
              <a:buSzPts val="1100"/>
              <a:buNone/>
            </a:pPr>
            <a:r>
              <a:t/>
            </a:r>
            <a:endParaRPr b="1" sz="100">
              <a:solidFill>
                <a:srgbClr val="181818"/>
              </a:solidFill>
              <a:latin typeface="Arial"/>
              <a:ea typeface="Arial"/>
              <a:cs typeface="Arial"/>
              <a:sym typeface="Arial"/>
            </a:endParaRPr>
          </a:p>
          <a:p>
            <a:pPr indent="-304800" lvl="0" marL="457200" rtl="0" algn="l">
              <a:lnSpc>
                <a:spcPct val="150000"/>
              </a:lnSpc>
              <a:spcBef>
                <a:spcPts val="0"/>
              </a:spcBef>
              <a:spcAft>
                <a:spcPts val="0"/>
              </a:spcAft>
              <a:buSzPts val="1100"/>
              <a:buNone/>
            </a:pPr>
            <a:r>
              <a:t/>
            </a:r>
            <a:endParaRPr b="1" sz="100">
              <a:solidFill>
                <a:srgbClr val="181818"/>
              </a:solidFill>
              <a:latin typeface="Arial"/>
              <a:ea typeface="Arial"/>
              <a:cs typeface="Arial"/>
              <a:sym typeface="Arial"/>
            </a:endParaRPr>
          </a:p>
          <a:p>
            <a:pPr indent="-304800" lvl="0" marL="457200" rtl="0" algn="l">
              <a:lnSpc>
                <a:spcPct val="150000"/>
              </a:lnSpc>
              <a:spcBef>
                <a:spcPts val="0"/>
              </a:spcBef>
              <a:spcAft>
                <a:spcPts val="0"/>
              </a:spcAft>
              <a:buSzPts val="1100"/>
              <a:buNone/>
            </a:pPr>
            <a:r>
              <a:t/>
            </a:r>
            <a:endParaRPr b="1" sz="100">
              <a:solidFill>
                <a:srgbClr val="181818"/>
              </a:solidFill>
              <a:latin typeface="Arial"/>
              <a:ea typeface="Arial"/>
              <a:cs typeface="Arial"/>
              <a:sym typeface="Arial"/>
            </a:endParaRPr>
          </a:p>
          <a:p>
            <a:pPr indent="-304800" lvl="0" marL="457200" rtl="0" algn="l">
              <a:lnSpc>
                <a:spcPct val="150000"/>
              </a:lnSpc>
              <a:spcBef>
                <a:spcPts val="0"/>
              </a:spcBef>
              <a:spcAft>
                <a:spcPts val="0"/>
              </a:spcAft>
              <a:buSzPts val="1100"/>
              <a:buNone/>
            </a:pPr>
            <a:r>
              <a:t/>
            </a:r>
            <a:endParaRPr b="1" sz="100">
              <a:solidFill>
                <a:srgbClr val="181818"/>
              </a:solidFill>
              <a:latin typeface="Arial"/>
              <a:ea typeface="Arial"/>
              <a:cs typeface="Arial"/>
              <a:sym typeface="Arial"/>
            </a:endParaRPr>
          </a:p>
          <a:p>
            <a:pPr indent="-304800" lvl="0" marL="457200" rtl="0" algn="l">
              <a:lnSpc>
                <a:spcPct val="150000"/>
              </a:lnSpc>
              <a:spcBef>
                <a:spcPts val="0"/>
              </a:spcBef>
              <a:spcAft>
                <a:spcPts val="0"/>
              </a:spcAft>
              <a:buSzPts val="1100"/>
              <a:buNone/>
            </a:pPr>
            <a:r>
              <a:t/>
            </a:r>
            <a:endParaRPr b="1" sz="100">
              <a:solidFill>
                <a:srgbClr val="181818"/>
              </a:solidFill>
              <a:latin typeface="Arial"/>
              <a:ea typeface="Arial"/>
              <a:cs typeface="Arial"/>
              <a:sym typeface="Arial"/>
            </a:endParaRPr>
          </a:p>
          <a:p>
            <a:pPr indent="-304800" lvl="0" marL="457200" rtl="0" algn="l">
              <a:lnSpc>
                <a:spcPct val="150000"/>
              </a:lnSpc>
              <a:spcBef>
                <a:spcPts val="0"/>
              </a:spcBef>
              <a:spcAft>
                <a:spcPts val="0"/>
              </a:spcAft>
              <a:buSzPts val="1100"/>
              <a:buNone/>
            </a:pPr>
            <a:r>
              <a:t/>
            </a:r>
            <a:endParaRPr b="1" sz="100">
              <a:solidFill>
                <a:srgbClr val="181818"/>
              </a:solidFill>
              <a:latin typeface="Arial"/>
              <a:ea typeface="Arial"/>
              <a:cs typeface="Arial"/>
              <a:sym typeface="Arial"/>
            </a:endParaRPr>
          </a:p>
          <a:p>
            <a:pPr indent="-304800" lvl="0" marL="457200" rtl="0" algn="l">
              <a:lnSpc>
                <a:spcPct val="150000"/>
              </a:lnSpc>
              <a:spcBef>
                <a:spcPts val="0"/>
              </a:spcBef>
              <a:spcAft>
                <a:spcPts val="0"/>
              </a:spcAft>
              <a:buSzPts val="1100"/>
              <a:buNone/>
            </a:pPr>
            <a:r>
              <a:t/>
            </a:r>
            <a:endParaRPr b="1" sz="400">
              <a:solidFill>
                <a:srgbClr val="181818"/>
              </a:solidFill>
              <a:latin typeface="Arial"/>
              <a:ea typeface="Arial"/>
              <a:cs typeface="Arial"/>
              <a:sym typeface="Arial"/>
            </a:endParaRPr>
          </a:p>
          <a:p>
            <a:pPr indent="-304800" lvl="0" marL="457200" rtl="0" algn="l">
              <a:lnSpc>
                <a:spcPct val="150000"/>
              </a:lnSpc>
              <a:spcBef>
                <a:spcPts val="0"/>
              </a:spcBef>
              <a:spcAft>
                <a:spcPts val="0"/>
              </a:spcAft>
              <a:buSzPts val="1100"/>
              <a:buNone/>
            </a:pPr>
            <a:r>
              <a:t/>
            </a:r>
            <a:endParaRPr b="1">
              <a:solidFill>
                <a:srgbClr val="181818"/>
              </a:solidFill>
              <a:latin typeface="Arial"/>
              <a:ea typeface="Arial"/>
              <a:cs typeface="Arial"/>
              <a:sym typeface="Arial"/>
            </a:endParaRPr>
          </a:p>
          <a:p>
            <a:pPr indent="-304800" lvl="0" marL="457200" rtl="0" algn="l">
              <a:lnSpc>
                <a:spcPct val="150000"/>
              </a:lnSpc>
              <a:spcBef>
                <a:spcPts val="0"/>
              </a:spcBef>
              <a:spcAft>
                <a:spcPts val="0"/>
              </a:spcAft>
              <a:buSzPts val="1100"/>
              <a:buNone/>
            </a:pPr>
            <a:r>
              <a:rPr b="1" lang="ro-RO" sz="1400">
                <a:solidFill>
                  <a:srgbClr val="EA7C39"/>
                </a:solidFill>
                <a:latin typeface="Arial"/>
                <a:ea typeface="Arial"/>
                <a:cs typeface="Arial"/>
                <a:sym typeface="Arial"/>
              </a:rPr>
              <a:t>Explorare </a:t>
            </a:r>
            <a:r>
              <a:rPr b="1" lang="ro-RO">
                <a:solidFill>
                  <a:schemeClr val="dk1"/>
                </a:solidFill>
                <a:latin typeface="Arial"/>
                <a:ea typeface="Arial"/>
                <a:cs typeface="Arial"/>
                <a:sym typeface="Arial"/>
              </a:rPr>
              <a:t>incipientă</a:t>
            </a:r>
            <a:endParaRPr b="1">
              <a:solidFill>
                <a:schemeClr val="dk1"/>
              </a:solidFill>
              <a:latin typeface="Arial"/>
              <a:ea typeface="Arial"/>
              <a:cs typeface="Arial"/>
              <a:sym typeface="Arial"/>
            </a:endParaRPr>
          </a:p>
          <a:p>
            <a:pPr indent="-304800" lvl="0" marL="457200" rtl="0" algn="l">
              <a:lnSpc>
                <a:spcPct val="150000"/>
              </a:lnSpc>
              <a:spcBef>
                <a:spcPts val="0"/>
              </a:spcBef>
              <a:spcAft>
                <a:spcPts val="0"/>
              </a:spcAft>
              <a:buSzPts val="1100"/>
              <a:buNone/>
            </a:pPr>
            <a:r>
              <a:t/>
            </a:r>
            <a:endParaRPr b="1" i="1" sz="300">
              <a:solidFill>
                <a:srgbClr val="181818"/>
              </a:solidFill>
              <a:latin typeface="Arial"/>
              <a:ea typeface="Arial"/>
              <a:cs typeface="Arial"/>
              <a:sym typeface="Arial"/>
            </a:endParaRPr>
          </a:p>
          <a:p>
            <a:pPr indent="-304800" lvl="0" marL="457200" rtl="0" algn="l">
              <a:lnSpc>
                <a:spcPct val="150000"/>
              </a:lnSpc>
              <a:spcBef>
                <a:spcPts val="0"/>
              </a:spcBef>
              <a:spcAft>
                <a:spcPts val="0"/>
              </a:spcAft>
              <a:buSzPts val="1100"/>
              <a:buNone/>
            </a:pPr>
            <a:r>
              <a:rPr b="1" lang="ro-RO">
                <a:solidFill>
                  <a:srgbClr val="181818"/>
                </a:solidFill>
                <a:latin typeface="Arial"/>
                <a:ea typeface="Arial"/>
                <a:cs typeface="Arial"/>
                <a:sym typeface="Arial"/>
              </a:rPr>
              <a:t>Legislație </a:t>
            </a:r>
            <a:r>
              <a:rPr b="1" lang="ro-RO" sz="1400">
                <a:solidFill>
                  <a:srgbClr val="EA7C39"/>
                </a:solidFill>
                <a:latin typeface="Arial"/>
                <a:ea typeface="Arial"/>
                <a:cs typeface="Arial"/>
                <a:sym typeface="Arial"/>
              </a:rPr>
              <a:t>lacunară </a:t>
            </a:r>
            <a:endParaRPr b="1" sz="1400">
              <a:solidFill>
                <a:srgbClr val="EA7C39"/>
              </a:solidFill>
              <a:latin typeface="Arial"/>
              <a:ea typeface="Arial"/>
              <a:cs typeface="Arial"/>
              <a:sym typeface="Arial"/>
            </a:endParaRPr>
          </a:p>
          <a:p>
            <a:pPr indent="-304800" lvl="0" marL="457200" rtl="0" algn="l">
              <a:lnSpc>
                <a:spcPct val="150000"/>
              </a:lnSpc>
              <a:spcBef>
                <a:spcPts val="0"/>
              </a:spcBef>
              <a:spcAft>
                <a:spcPts val="0"/>
              </a:spcAft>
              <a:buSzPts val="1100"/>
              <a:buNone/>
            </a:pPr>
            <a:r>
              <a:t/>
            </a:r>
            <a:endParaRPr b="1" sz="300">
              <a:solidFill>
                <a:srgbClr val="EA7C39"/>
              </a:solidFill>
              <a:latin typeface="Arial"/>
              <a:ea typeface="Arial"/>
              <a:cs typeface="Arial"/>
              <a:sym typeface="Arial"/>
            </a:endParaRPr>
          </a:p>
          <a:p>
            <a:pPr indent="-304800" lvl="0" marL="457200" rtl="0" algn="l">
              <a:lnSpc>
                <a:spcPct val="150000"/>
              </a:lnSpc>
              <a:spcBef>
                <a:spcPts val="0"/>
              </a:spcBef>
              <a:spcAft>
                <a:spcPts val="0"/>
              </a:spcAft>
              <a:buSzPts val="1100"/>
              <a:buNone/>
            </a:pPr>
            <a:r>
              <a:rPr b="1" lang="ro-RO">
                <a:solidFill>
                  <a:srgbClr val="181818"/>
                </a:solidFill>
                <a:latin typeface="Arial"/>
                <a:ea typeface="Arial"/>
                <a:cs typeface="Arial"/>
                <a:sym typeface="Arial"/>
              </a:rPr>
              <a:t>Posibilitate de </a:t>
            </a:r>
            <a:r>
              <a:rPr b="1" lang="ro-RO" sz="1400">
                <a:solidFill>
                  <a:srgbClr val="EA7C39"/>
                </a:solidFill>
                <a:latin typeface="Arial"/>
                <a:ea typeface="Arial"/>
                <a:cs typeface="Arial"/>
                <a:sym typeface="Arial"/>
              </a:rPr>
              <a:t>progres</a:t>
            </a:r>
            <a:r>
              <a:rPr b="1" lang="ro-RO">
                <a:solidFill>
                  <a:srgbClr val="181818"/>
                </a:solidFill>
                <a:latin typeface="Arial"/>
                <a:ea typeface="Arial"/>
                <a:cs typeface="Arial"/>
                <a:sym typeface="Arial"/>
              </a:rPr>
              <a:t> </a:t>
            </a:r>
            <a:endParaRPr b="1">
              <a:solidFill>
                <a:srgbClr val="181818"/>
              </a:solidFill>
              <a:latin typeface="Arial"/>
              <a:ea typeface="Arial"/>
              <a:cs typeface="Arial"/>
              <a:sym typeface="Arial"/>
            </a:endParaRPr>
          </a:p>
          <a:p>
            <a:pPr indent="-304800" lvl="0" marL="457200" rtl="0" algn="l">
              <a:lnSpc>
                <a:spcPct val="150000"/>
              </a:lnSpc>
              <a:spcBef>
                <a:spcPts val="0"/>
              </a:spcBef>
              <a:spcAft>
                <a:spcPts val="0"/>
              </a:spcAft>
              <a:buSzPts val="1100"/>
              <a:buNone/>
            </a:pPr>
            <a:r>
              <a:t/>
            </a:r>
            <a:endParaRPr b="1" sz="500">
              <a:solidFill>
                <a:srgbClr val="181818"/>
              </a:solidFill>
              <a:latin typeface="Arial"/>
              <a:ea typeface="Arial"/>
              <a:cs typeface="Arial"/>
              <a:sym typeface="Arial"/>
            </a:endParaRPr>
          </a:p>
          <a:p>
            <a:pPr indent="-304800" lvl="0" marL="457200" rtl="0" algn="l">
              <a:lnSpc>
                <a:spcPct val="150000"/>
              </a:lnSpc>
              <a:spcBef>
                <a:spcPts val="0"/>
              </a:spcBef>
              <a:spcAft>
                <a:spcPts val="0"/>
              </a:spcAft>
              <a:buSzPts val="1100"/>
              <a:buNone/>
            </a:pPr>
            <a:r>
              <a:rPr b="1" lang="ro-RO" sz="1400">
                <a:solidFill>
                  <a:srgbClr val="EA7C39"/>
                </a:solidFill>
                <a:latin typeface="Arial"/>
                <a:ea typeface="Arial"/>
                <a:cs typeface="Arial"/>
                <a:sym typeface="Arial"/>
              </a:rPr>
              <a:t>HUB pentru urbanism și mobilitate urbană</a:t>
            </a:r>
            <a:endParaRPr/>
          </a:p>
          <a:p>
            <a:pPr indent="-304800" lvl="0" marL="457200" rtl="0" algn="l">
              <a:lnSpc>
                <a:spcPct val="150000"/>
              </a:lnSpc>
              <a:spcBef>
                <a:spcPts val="0"/>
              </a:spcBef>
              <a:spcAft>
                <a:spcPts val="0"/>
              </a:spcAft>
              <a:buSzPts val="1100"/>
              <a:buNone/>
            </a:pPr>
            <a:r>
              <a:t/>
            </a:r>
            <a:endParaRPr b="1" sz="300">
              <a:solidFill>
                <a:srgbClr val="181818"/>
              </a:solidFill>
              <a:latin typeface="Arial"/>
              <a:ea typeface="Arial"/>
              <a:cs typeface="Arial"/>
              <a:sym typeface="Arial"/>
            </a:endParaRPr>
          </a:p>
          <a:p>
            <a:pPr indent="-304800" lvl="0" marL="457200" rtl="0" algn="l">
              <a:lnSpc>
                <a:spcPct val="150000"/>
              </a:lnSpc>
              <a:spcBef>
                <a:spcPts val="0"/>
              </a:spcBef>
              <a:spcAft>
                <a:spcPts val="0"/>
              </a:spcAft>
              <a:buSzPts val="1100"/>
              <a:buNone/>
            </a:pPr>
            <a:r>
              <a:rPr b="1" lang="ro-RO">
                <a:solidFill>
                  <a:srgbClr val="181818"/>
                </a:solidFill>
                <a:latin typeface="Arial"/>
                <a:ea typeface="Arial"/>
                <a:cs typeface="Arial"/>
                <a:sym typeface="Arial"/>
              </a:rPr>
              <a:t>Platformă </a:t>
            </a:r>
            <a:r>
              <a:rPr b="1" lang="ro-RO" sz="1400">
                <a:solidFill>
                  <a:srgbClr val="EA7C39"/>
                </a:solidFill>
                <a:latin typeface="Arial"/>
                <a:ea typeface="Arial"/>
                <a:cs typeface="Arial"/>
                <a:sym typeface="Arial"/>
              </a:rPr>
              <a:t>deschisă</a:t>
            </a:r>
            <a:endParaRPr/>
          </a:p>
          <a:p>
            <a:pPr indent="-304800" lvl="0" marL="457200" rtl="0" algn="l">
              <a:lnSpc>
                <a:spcPct val="100000"/>
              </a:lnSpc>
              <a:spcBef>
                <a:spcPts val="0"/>
              </a:spcBef>
              <a:spcAft>
                <a:spcPts val="0"/>
              </a:spcAft>
              <a:buSzPts val="1100"/>
              <a:buNone/>
            </a:pPr>
            <a:r>
              <a:t/>
            </a:r>
            <a:endParaRPr b="1">
              <a:solidFill>
                <a:srgbClr val="181818"/>
              </a:solidFill>
              <a:latin typeface="Arial"/>
              <a:ea typeface="Arial"/>
              <a:cs typeface="Arial"/>
              <a:sym typeface="Arial"/>
            </a:endParaRPr>
          </a:p>
          <a:p>
            <a:pPr indent="-304800" lvl="0" marL="457200" rtl="0" algn="l">
              <a:lnSpc>
                <a:spcPct val="100000"/>
              </a:lnSpc>
              <a:spcBef>
                <a:spcPts val="0"/>
              </a:spcBef>
              <a:spcAft>
                <a:spcPts val="0"/>
              </a:spcAft>
              <a:buSzPts val="1100"/>
              <a:buNone/>
            </a:pPr>
            <a:r>
              <a:rPr b="1" lang="ro-RO" sz="1400">
                <a:solidFill>
                  <a:srgbClr val="EA7C39"/>
                </a:solidFill>
                <a:latin typeface="Arial"/>
                <a:ea typeface="Arial"/>
                <a:cs typeface="Arial"/>
                <a:sym typeface="Arial"/>
              </a:rPr>
              <a:t>Beneficii pe termen lung</a:t>
            </a:r>
            <a:endParaRPr/>
          </a:p>
          <a:p>
            <a:pPr indent="-304800" lvl="0" marL="457200" rtl="0" algn="l">
              <a:lnSpc>
                <a:spcPct val="100000"/>
              </a:lnSpc>
              <a:spcBef>
                <a:spcPts val="0"/>
              </a:spcBef>
              <a:spcAft>
                <a:spcPts val="0"/>
              </a:spcAft>
              <a:buSzPts val="1100"/>
              <a:buNone/>
            </a:pPr>
            <a:r>
              <a:rPr lang="ro-RO" sz="1050">
                <a:solidFill>
                  <a:srgbClr val="181818"/>
                </a:solidFill>
                <a:latin typeface="Arial"/>
                <a:ea typeface="Arial"/>
                <a:cs typeface="Arial"/>
                <a:sym typeface="Arial"/>
              </a:rPr>
              <a:t> </a:t>
            </a:r>
            <a:endParaRPr/>
          </a:p>
        </p:txBody>
      </p:sp>
      <p:sp>
        <p:nvSpPr>
          <p:cNvPr id="349" name="Google Shape;349;p17"/>
          <p:cNvSpPr txBox="1"/>
          <p:nvPr>
            <p:ph type="title"/>
          </p:nvPr>
        </p:nvSpPr>
        <p:spPr>
          <a:xfrm flipH="1">
            <a:off x="295650" y="84425"/>
            <a:ext cx="5453100" cy="153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ro-RO" sz="3200">
                <a:solidFill>
                  <a:srgbClr val="52B849"/>
                </a:solidFill>
                <a:latin typeface="Arial"/>
                <a:ea typeface="Arial"/>
                <a:cs typeface="Arial"/>
                <a:sym typeface="Arial"/>
              </a:rPr>
              <a:t>Generalități despre implementarea conceptului de PUG dinamic </a:t>
            </a:r>
            <a:endParaRPr b="1" sz="3200">
              <a:solidFill>
                <a:srgbClr val="52B849"/>
              </a:solidFill>
              <a:latin typeface="Arial"/>
              <a:ea typeface="Arial"/>
              <a:cs typeface="Arial"/>
              <a:sym typeface="Arial"/>
            </a:endParaRPr>
          </a:p>
        </p:txBody>
      </p:sp>
      <p:pic>
        <p:nvPicPr>
          <p:cNvPr id="350" name="Google Shape;350;p17"/>
          <p:cNvPicPr preferRelativeResize="0"/>
          <p:nvPr/>
        </p:nvPicPr>
        <p:blipFill rotWithShape="1">
          <a:blip r:embed="rId4">
            <a:alphaModFix/>
          </a:blip>
          <a:srcRect b="0" l="0" r="0" t="0"/>
          <a:stretch/>
        </p:blipFill>
        <p:spPr>
          <a:xfrm>
            <a:off x="5332878" y="3373298"/>
            <a:ext cx="1038564" cy="1040842"/>
          </a:xfrm>
          <a:prstGeom prst="rect">
            <a:avLst/>
          </a:prstGeom>
          <a:noFill/>
          <a:ln>
            <a:noFill/>
          </a:ln>
        </p:spPr>
      </p:pic>
      <p:pic>
        <p:nvPicPr>
          <p:cNvPr id="351" name="Google Shape;351;p17"/>
          <p:cNvPicPr preferRelativeResize="0"/>
          <p:nvPr/>
        </p:nvPicPr>
        <p:blipFill rotWithShape="1">
          <a:blip r:embed="rId5">
            <a:alphaModFix/>
          </a:blip>
          <a:srcRect b="0" l="0" r="0" t="0"/>
          <a:stretch/>
        </p:blipFill>
        <p:spPr>
          <a:xfrm>
            <a:off x="337570" y="2214630"/>
            <a:ext cx="235958" cy="365868"/>
          </a:xfrm>
          <a:prstGeom prst="rect">
            <a:avLst/>
          </a:prstGeom>
          <a:noFill/>
          <a:ln>
            <a:noFill/>
          </a:ln>
        </p:spPr>
      </p:pic>
      <p:pic>
        <p:nvPicPr>
          <p:cNvPr id="352" name="Google Shape;352;p17"/>
          <p:cNvPicPr preferRelativeResize="0"/>
          <p:nvPr/>
        </p:nvPicPr>
        <p:blipFill rotWithShape="1">
          <a:blip r:embed="rId6">
            <a:alphaModFix/>
          </a:blip>
          <a:srcRect b="0" l="0" r="0" t="0"/>
          <a:stretch/>
        </p:blipFill>
        <p:spPr>
          <a:xfrm>
            <a:off x="346969" y="2634420"/>
            <a:ext cx="224834" cy="325098"/>
          </a:xfrm>
          <a:prstGeom prst="rect">
            <a:avLst/>
          </a:prstGeom>
          <a:noFill/>
          <a:ln>
            <a:noFill/>
          </a:ln>
        </p:spPr>
      </p:pic>
      <p:pic>
        <p:nvPicPr>
          <p:cNvPr id="353" name="Google Shape;353;p17"/>
          <p:cNvPicPr preferRelativeResize="0"/>
          <p:nvPr/>
        </p:nvPicPr>
        <p:blipFill rotWithShape="1">
          <a:blip r:embed="rId7">
            <a:alphaModFix/>
          </a:blip>
          <a:srcRect b="0" l="0" r="0" t="0"/>
          <a:stretch/>
        </p:blipFill>
        <p:spPr>
          <a:xfrm>
            <a:off x="337570" y="3013324"/>
            <a:ext cx="224834" cy="376353"/>
          </a:xfrm>
          <a:prstGeom prst="rect">
            <a:avLst/>
          </a:prstGeom>
          <a:noFill/>
          <a:ln>
            <a:noFill/>
          </a:ln>
        </p:spPr>
      </p:pic>
      <p:pic>
        <p:nvPicPr>
          <p:cNvPr id="354" name="Google Shape;354;p17"/>
          <p:cNvPicPr preferRelativeResize="0"/>
          <p:nvPr/>
        </p:nvPicPr>
        <p:blipFill rotWithShape="1">
          <a:blip r:embed="rId8">
            <a:alphaModFix/>
          </a:blip>
          <a:srcRect b="0" l="0" r="0" t="0"/>
          <a:stretch/>
        </p:blipFill>
        <p:spPr>
          <a:xfrm>
            <a:off x="346969" y="3440764"/>
            <a:ext cx="224834" cy="336015"/>
          </a:xfrm>
          <a:prstGeom prst="rect">
            <a:avLst/>
          </a:prstGeom>
          <a:noFill/>
          <a:ln>
            <a:noFill/>
          </a:ln>
        </p:spPr>
      </p:pic>
      <p:pic>
        <p:nvPicPr>
          <p:cNvPr id="355" name="Google Shape;355;p17"/>
          <p:cNvPicPr preferRelativeResize="0"/>
          <p:nvPr/>
        </p:nvPicPr>
        <p:blipFill rotWithShape="1">
          <a:blip r:embed="rId9">
            <a:alphaModFix/>
          </a:blip>
          <a:srcRect b="0" l="0" r="0" t="0"/>
          <a:stretch/>
        </p:blipFill>
        <p:spPr>
          <a:xfrm>
            <a:off x="339221" y="3829468"/>
            <a:ext cx="234233" cy="376352"/>
          </a:xfrm>
          <a:prstGeom prst="rect">
            <a:avLst/>
          </a:prstGeom>
          <a:noFill/>
          <a:ln>
            <a:noFill/>
          </a:ln>
        </p:spPr>
      </p:pic>
      <p:pic>
        <p:nvPicPr>
          <p:cNvPr id="356" name="Google Shape;356;p17"/>
          <p:cNvPicPr preferRelativeResize="0"/>
          <p:nvPr/>
        </p:nvPicPr>
        <p:blipFill rotWithShape="1">
          <a:blip r:embed="rId10">
            <a:alphaModFix/>
          </a:blip>
          <a:srcRect b="0" l="0" r="0" t="0"/>
          <a:stretch/>
        </p:blipFill>
        <p:spPr>
          <a:xfrm>
            <a:off x="354854" y="4255352"/>
            <a:ext cx="211666" cy="342697"/>
          </a:xfrm>
          <a:prstGeom prst="rect">
            <a:avLst/>
          </a:prstGeom>
          <a:noFill/>
          <a:ln>
            <a:noFill/>
          </a:ln>
        </p:spPr>
      </p:pic>
      <p:pic>
        <p:nvPicPr>
          <p:cNvPr id="357" name="Google Shape;357;p17"/>
          <p:cNvPicPr preferRelativeResize="0"/>
          <p:nvPr/>
        </p:nvPicPr>
        <p:blipFill rotWithShape="1">
          <a:blip r:embed="rId11">
            <a:alphaModFix/>
          </a:blip>
          <a:srcRect b="0" l="0" r="0" t="0"/>
          <a:stretch/>
        </p:blipFill>
        <p:spPr>
          <a:xfrm>
            <a:off x="6580494" y="3373298"/>
            <a:ext cx="1661331" cy="166133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1" name="Shape 361"/>
        <p:cNvGrpSpPr/>
        <p:nvPr/>
      </p:nvGrpSpPr>
      <p:grpSpPr>
        <a:xfrm>
          <a:off x="0" y="0"/>
          <a:ext cx="0" cy="0"/>
          <a:chOff x="0" y="0"/>
          <a:chExt cx="0" cy="0"/>
        </a:xfrm>
      </p:grpSpPr>
      <p:pic>
        <p:nvPicPr>
          <p:cNvPr id="362" name="Google Shape;362;p18"/>
          <p:cNvPicPr preferRelativeResize="0"/>
          <p:nvPr/>
        </p:nvPicPr>
        <p:blipFill rotWithShape="1">
          <a:blip r:embed="rId3">
            <a:alphaModFix/>
          </a:blip>
          <a:srcRect b="0" l="0" r="0" t="0"/>
          <a:stretch/>
        </p:blipFill>
        <p:spPr>
          <a:xfrm>
            <a:off x="2609850" y="3098"/>
            <a:ext cx="9149512" cy="5140402"/>
          </a:xfrm>
          <a:prstGeom prst="rect">
            <a:avLst/>
          </a:prstGeom>
          <a:noFill/>
          <a:ln>
            <a:noFill/>
          </a:ln>
        </p:spPr>
      </p:pic>
      <p:sp>
        <p:nvSpPr>
          <p:cNvPr id="363" name="Google Shape;363;p18"/>
          <p:cNvSpPr/>
          <p:nvPr/>
        </p:nvSpPr>
        <p:spPr>
          <a:xfrm>
            <a:off x="-1" y="0"/>
            <a:ext cx="5852161" cy="514765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4" name="Google Shape;364;p18"/>
          <p:cNvSpPr txBox="1"/>
          <p:nvPr>
            <p:ph type="title"/>
          </p:nvPr>
        </p:nvSpPr>
        <p:spPr>
          <a:xfrm flipH="1">
            <a:off x="897041" y="173485"/>
            <a:ext cx="5395638" cy="625909"/>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ro-RO" sz="3200">
                <a:solidFill>
                  <a:srgbClr val="52B849"/>
                </a:solidFill>
                <a:latin typeface="Arial"/>
                <a:ea typeface="Arial"/>
                <a:cs typeface="Arial"/>
                <a:sym typeface="Arial"/>
              </a:rPr>
              <a:t>PUG dinamic </a:t>
            </a:r>
            <a:br>
              <a:rPr b="1" lang="ro-RO" sz="3200">
                <a:solidFill>
                  <a:srgbClr val="52B849"/>
                </a:solidFill>
                <a:latin typeface="Arial"/>
                <a:ea typeface="Arial"/>
                <a:cs typeface="Arial"/>
                <a:sym typeface="Arial"/>
              </a:rPr>
            </a:br>
            <a:r>
              <a:rPr b="1" lang="ro-RO" sz="3200">
                <a:solidFill>
                  <a:srgbClr val="52B849"/>
                </a:solidFill>
                <a:latin typeface="Arial"/>
                <a:ea typeface="Arial"/>
                <a:cs typeface="Arial"/>
                <a:sym typeface="Arial"/>
              </a:rPr>
              <a:t>viitorul planificării</a:t>
            </a:r>
            <a:endParaRPr b="1" sz="3200">
              <a:solidFill>
                <a:srgbClr val="52B849"/>
              </a:solidFill>
              <a:latin typeface="Arial"/>
              <a:ea typeface="Arial"/>
              <a:cs typeface="Arial"/>
              <a:sym typeface="Arial"/>
            </a:endParaRPr>
          </a:p>
        </p:txBody>
      </p:sp>
      <p:pic>
        <p:nvPicPr>
          <p:cNvPr id="365" name="Google Shape;365;p18"/>
          <p:cNvPicPr preferRelativeResize="0"/>
          <p:nvPr/>
        </p:nvPicPr>
        <p:blipFill rotWithShape="1">
          <a:blip r:embed="rId4">
            <a:alphaModFix/>
          </a:blip>
          <a:srcRect b="0" l="0" r="0" t="0"/>
          <a:stretch/>
        </p:blipFill>
        <p:spPr>
          <a:xfrm>
            <a:off x="5332878" y="3718560"/>
            <a:ext cx="1038564" cy="1040842"/>
          </a:xfrm>
          <a:prstGeom prst="rect">
            <a:avLst/>
          </a:prstGeom>
          <a:noFill/>
          <a:ln>
            <a:noFill/>
          </a:ln>
        </p:spPr>
      </p:pic>
      <p:sp>
        <p:nvSpPr>
          <p:cNvPr id="366" name="Google Shape;366;p18"/>
          <p:cNvSpPr txBox="1"/>
          <p:nvPr/>
        </p:nvSpPr>
        <p:spPr>
          <a:xfrm flipH="1">
            <a:off x="497394" y="1421418"/>
            <a:ext cx="5221125" cy="323564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B7B7B7"/>
              </a:buClr>
              <a:buSzPts val="2800"/>
              <a:buFont typeface="DM Serif Display"/>
              <a:buNone/>
            </a:pPr>
            <a:r>
              <a:rPr b="1" i="0" lang="ro-RO" sz="1600" u="none" cap="none" strike="noStrike">
                <a:solidFill>
                  <a:srgbClr val="52B849"/>
                </a:solidFill>
                <a:latin typeface="Arial"/>
                <a:ea typeface="Arial"/>
                <a:cs typeface="Arial"/>
                <a:sym typeface="Arial"/>
              </a:rPr>
              <a:t>Abordare evoluată a dezvoltării urbane, depășind planificarea statică tradițională</a:t>
            </a:r>
            <a:endParaRPr/>
          </a:p>
          <a:p>
            <a:pPr indent="0" lvl="0" marL="0" marR="0" rtl="0" algn="l">
              <a:lnSpc>
                <a:spcPct val="100000"/>
              </a:lnSpc>
              <a:spcBef>
                <a:spcPts val="0"/>
              </a:spcBef>
              <a:spcAft>
                <a:spcPts val="0"/>
              </a:spcAft>
              <a:buClr>
                <a:srgbClr val="B7B7B7"/>
              </a:buClr>
              <a:buSzPts val="2800"/>
              <a:buFont typeface="DM Serif Display"/>
              <a:buNone/>
            </a:pPr>
            <a:r>
              <a:t/>
            </a:r>
            <a:endParaRPr b="1" i="0" sz="1600" u="none" cap="none" strike="noStrike">
              <a:solidFill>
                <a:srgbClr val="52B849"/>
              </a:solidFill>
              <a:latin typeface="Arial"/>
              <a:ea typeface="Arial"/>
              <a:cs typeface="Arial"/>
              <a:sym typeface="Arial"/>
            </a:endParaRPr>
          </a:p>
          <a:p>
            <a:pPr indent="0" lvl="0" marL="0" marR="0" rtl="0" algn="l">
              <a:lnSpc>
                <a:spcPct val="100000"/>
              </a:lnSpc>
              <a:spcBef>
                <a:spcPts val="0"/>
              </a:spcBef>
              <a:spcAft>
                <a:spcPts val="0"/>
              </a:spcAft>
              <a:buClr>
                <a:srgbClr val="B7B7B7"/>
              </a:buClr>
              <a:buSzPts val="2800"/>
              <a:buFont typeface="DM Serif Display"/>
              <a:buNone/>
            </a:pPr>
            <a:r>
              <a:rPr b="1" i="0" lang="ro-RO" sz="1600" u="none" cap="none" strike="noStrike">
                <a:solidFill>
                  <a:srgbClr val="52B849"/>
                </a:solidFill>
                <a:latin typeface="Arial"/>
                <a:ea typeface="Arial"/>
                <a:cs typeface="Arial"/>
                <a:sym typeface="Arial"/>
              </a:rPr>
              <a:t>Caracteristica principală - flexibilitatea temporală, permițând ajustări periodice în funcție de nevoile și tendințele în schimbare</a:t>
            </a:r>
            <a:endParaRPr/>
          </a:p>
          <a:p>
            <a:pPr indent="0" lvl="0" marL="0" marR="0" rtl="0" algn="l">
              <a:lnSpc>
                <a:spcPct val="100000"/>
              </a:lnSpc>
              <a:spcBef>
                <a:spcPts val="0"/>
              </a:spcBef>
              <a:spcAft>
                <a:spcPts val="0"/>
              </a:spcAft>
              <a:buClr>
                <a:srgbClr val="B7B7B7"/>
              </a:buClr>
              <a:buSzPts val="2800"/>
              <a:buFont typeface="DM Serif Display"/>
              <a:buNone/>
            </a:pPr>
            <a:r>
              <a:t/>
            </a:r>
            <a:endParaRPr b="1" i="0" sz="1600" u="none" cap="none" strike="noStrike">
              <a:solidFill>
                <a:srgbClr val="52B849"/>
              </a:solidFill>
              <a:latin typeface="Arial"/>
              <a:ea typeface="Arial"/>
              <a:cs typeface="Arial"/>
              <a:sym typeface="Arial"/>
            </a:endParaRPr>
          </a:p>
          <a:p>
            <a:pPr indent="0" lvl="0" marL="0" marR="0" rtl="0" algn="l">
              <a:lnSpc>
                <a:spcPct val="100000"/>
              </a:lnSpc>
              <a:spcBef>
                <a:spcPts val="0"/>
              </a:spcBef>
              <a:spcAft>
                <a:spcPts val="0"/>
              </a:spcAft>
              <a:buClr>
                <a:srgbClr val="B7B7B7"/>
              </a:buClr>
              <a:buSzPts val="2800"/>
              <a:buFont typeface="DM Serif Display"/>
              <a:buNone/>
            </a:pPr>
            <a:r>
              <a:rPr b="1" i="0" lang="ro-RO" sz="1600" u="none" cap="none" strike="noStrike">
                <a:solidFill>
                  <a:srgbClr val="52B849"/>
                </a:solidFill>
                <a:latin typeface="Arial"/>
                <a:ea typeface="Arial"/>
                <a:cs typeface="Arial"/>
                <a:sym typeface="Arial"/>
              </a:rPr>
              <a:t>Reevaluarea constantă a datelor urbane asigură o adaptare rapidă la realitatea cotidiană</a:t>
            </a:r>
            <a:endParaRPr/>
          </a:p>
          <a:p>
            <a:pPr indent="0" lvl="0" marL="0" marR="0" rtl="0" algn="l">
              <a:lnSpc>
                <a:spcPct val="100000"/>
              </a:lnSpc>
              <a:spcBef>
                <a:spcPts val="0"/>
              </a:spcBef>
              <a:spcAft>
                <a:spcPts val="0"/>
              </a:spcAft>
              <a:buClr>
                <a:srgbClr val="B7B7B7"/>
              </a:buClr>
              <a:buSzPts val="2800"/>
              <a:buFont typeface="DM Serif Display"/>
              <a:buNone/>
            </a:pPr>
            <a:r>
              <a:t/>
            </a:r>
            <a:endParaRPr b="1" i="0" sz="1600" u="none" cap="none" strike="noStrike">
              <a:solidFill>
                <a:srgbClr val="52B849"/>
              </a:solidFill>
              <a:latin typeface="Arial"/>
              <a:ea typeface="Arial"/>
              <a:cs typeface="Arial"/>
              <a:sym typeface="Arial"/>
            </a:endParaRPr>
          </a:p>
          <a:p>
            <a:pPr indent="0" lvl="0" marL="0" marR="0" rtl="0" algn="l">
              <a:lnSpc>
                <a:spcPct val="100000"/>
              </a:lnSpc>
              <a:spcBef>
                <a:spcPts val="0"/>
              </a:spcBef>
              <a:spcAft>
                <a:spcPts val="0"/>
              </a:spcAft>
              <a:buClr>
                <a:srgbClr val="B7B7B7"/>
              </a:buClr>
              <a:buSzPts val="2800"/>
              <a:buFont typeface="DM Serif Display"/>
              <a:buNone/>
            </a:pPr>
            <a:r>
              <a:rPr b="1" i="0" lang="ro-RO" sz="1600" u="none" cap="none" strike="noStrike">
                <a:solidFill>
                  <a:srgbClr val="52B849"/>
                </a:solidFill>
                <a:latin typeface="Arial"/>
                <a:ea typeface="Arial"/>
                <a:cs typeface="Arial"/>
                <a:sym typeface="Arial"/>
              </a:rPr>
              <a:t>Integrarea tehnologiei în colectarea și analiza datelor permite monitorizarea schimbărilor și optimizarea planificării urbane</a:t>
            </a:r>
            <a:endParaRPr/>
          </a:p>
        </p:txBody>
      </p:sp>
      <p:grpSp>
        <p:nvGrpSpPr>
          <p:cNvPr id="367" name="Google Shape;367;p18"/>
          <p:cNvGrpSpPr/>
          <p:nvPr/>
        </p:nvGrpSpPr>
        <p:grpSpPr>
          <a:xfrm>
            <a:off x="-1461645" y="1530447"/>
            <a:ext cx="1959041" cy="208784"/>
            <a:chOff x="6336019" y="3733725"/>
            <a:chExt cx="2566206" cy="351310"/>
          </a:xfrm>
        </p:grpSpPr>
        <p:sp>
          <p:nvSpPr>
            <p:cNvPr id="368" name="Google Shape;368;p18"/>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18"/>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18"/>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18"/>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2" name="Google Shape;372;p18"/>
          <p:cNvGrpSpPr/>
          <p:nvPr/>
        </p:nvGrpSpPr>
        <p:grpSpPr>
          <a:xfrm>
            <a:off x="-1498804" y="3299878"/>
            <a:ext cx="1959041" cy="208784"/>
            <a:chOff x="6336019" y="3733725"/>
            <a:chExt cx="2566206" cy="351310"/>
          </a:xfrm>
        </p:grpSpPr>
        <p:sp>
          <p:nvSpPr>
            <p:cNvPr id="373" name="Google Shape;373;p18"/>
            <p:cNvSpPr/>
            <p:nvPr/>
          </p:nvSpPr>
          <p:spPr>
            <a:xfrm>
              <a:off x="6336019" y="3733735"/>
              <a:ext cx="1881300" cy="351300"/>
            </a:xfrm>
            <a:prstGeom prst="homePlate">
              <a:avLst>
                <a:gd fmla="val 50000" name="adj"/>
              </a:avLst>
            </a:prstGeom>
            <a:noFill/>
            <a:ln cap="flat" cmpd="sng" w="9525">
              <a:solidFill>
                <a:srgbClr val="2D8C6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18"/>
            <p:cNvSpPr/>
            <p:nvPr/>
          </p:nvSpPr>
          <p:spPr>
            <a:xfrm>
              <a:off x="8098525" y="3733725"/>
              <a:ext cx="346500" cy="351300"/>
            </a:xfrm>
            <a:prstGeom prst="chevron">
              <a:avLst>
                <a:gd fmla="val 50000" name="adj"/>
              </a:avLst>
            </a:prstGeom>
            <a:noFill/>
            <a:ln cap="flat" cmpd="sng" w="9525">
              <a:solidFill>
                <a:srgbClr val="2D8C6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18"/>
            <p:cNvSpPr/>
            <p:nvPr/>
          </p:nvSpPr>
          <p:spPr>
            <a:xfrm>
              <a:off x="8327125" y="3733725"/>
              <a:ext cx="346500" cy="351300"/>
            </a:xfrm>
            <a:prstGeom prst="chevron">
              <a:avLst>
                <a:gd fmla="val 50000" name="adj"/>
              </a:avLst>
            </a:prstGeom>
            <a:noFill/>
            <a:ln cap="flat" cmpd="sng" w="9525">
              <a:solidFill>
                <a:srgbClr val="2D8C6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18"/>
            <p:cNvSpPr/>
            <p:nvPr/>
          </p:nvSpPr>
          <p:spPr>
            <a:xfrm>
              <a:off x="8555725" y="3733725"/>
              <a:ext cx="346500" cy="351300"/>
            </a:xfrm>
            <a:prstGeom prst="chevron">
              <a:avLst>
                <a:gd fmla="val 50000" name="adj"/>
              </a:avLst>
            </a:prstGeom>
            <a:noFill/>
            <a:ln cap="flat" cmpd="sng" w="9525">
              <a:solidFill>
                <a:srgbClr val="2D8C6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7" name="Google Shape;377;p18"/>
          <p:cNvGrpSpPr/>
          <p:nvPr/>
        </p:nvGrpSpPr>
        <p:grpSpPr>
          <a:xfrm>
            <a:off x="-1461645" y="2349942"/>
            <a:ext cx="1959041" cy="208784"/>
            <a:chOff x="6336019" y="3733725"/>
            <a:chExt cx="2566206" cy="351310"/>
          </a:xfrm>
        </p:grpSpPr>
        <p:sp>
          <p:nvSpPr>
            <p:cNvPr id="378" name="Google Shape;378;p18"/>
            <p:cNvSpPr/>
            <p:nvPr/>
          </p:nvSpPr>
          <p:spPr>
            <a:xfrm>
              <a:off x="6336019" y="3733735"/>
              <a:ext cx="1881300" cy="351300"/>
            </a:xfrm>
            <a:prstGeom prst="homePlate">
              <a:avLst>
                <a:gd fmla="val 50000" name="adj"/>
              </a:avLst>
            </a:prstGeom>
            <a:noFill/>
            <a:ln cap="flat" cmpd="sng" w="9525">
              <a:solidFill>
                <a:srgbClr val="3D9F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18"/>
            <p:cNvSpPr/>
            <p:nvPr/>
          </p:nvSpPr>
          <p:spPr>
            <a:xfrm>
              <a:off x="8098525" y="3733725"/>
              <a:ext cx="346500" cy="351300"/>
            </a:xfrm>
            <a:prstGeom prst="chevron">
              <a:avLst>
                <a:gd fmla="val 50000" name="adj"/>
              </a:avLst>
            </a:prstGeom>
            <a:noFill/>
            <a:ln cap="flat" cmpd="sng" w="9525">
              <a:solidFill>
                <a:srgbClr val="3D9F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18"/>
            <p:cNvSpPr/>
            <p:nvPr/>
          </p:nvSpPr>
          <p:spPr>
            <a:xfrm>
              <a:off x="8327125" y="3733725"/>
              <a:ext cx="346500" cy="351300"/>
            </a:xfrm>
            <a:prstGeom prst="chevron">
              <a:avLst>
                <a:gd fmla="val 50000" name="adj"/>
              </a:avLst>
            </a:prstGeom>
            <a:noFill/>
            <a:ln cap="flat" cmpd="sng" w="9525">
              <a:solidFill>
                <a:srgbClr val="3D9F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18"/>
            <p:cNvSpPr/>
            <p:nvPr/>
          </p:nvSpPr>
          <p:spPr>
            <a:xfrm>
              <a:off x="8555725" y="3733725"/>
              <a:ext cx="346500" cy="351300"/>
            </a:xfrm>
            <a:prstGeom prst="chevron">
              <a:avLst>
                <a:gd fmla="val 50000" name="adj"/>
              </a:avLst>
            </a:prstGeom>
            <a:noFill/>
            <a:ln cap="flat" cmpd="sng" w="9525">
              <a:solidFill>
                <a:srgbClr val="3D9F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2" name="Google Shape;382;p18"/>
          <p:cNvGrpSpPr/>
          <p:nvPr/>
        </p:nvGrpSpPr>
        <p:grpSpPr>
          <a:xfrm>
            <a:off x="-1498804" y="4014981"/>
            <a:ext cx="1959041" cy="208784"/>
            <a:chOff x="6336019" y="3733725"/>
            <a:chExt cx="2566206" cy="351310"/>
          </a:xfrm>
        </p:grpSpPr>
        <p:sp>
          <p:nvSpPr>
            <p:cNvPr id="383" name="Google Shape;383;p18"/>
            <p:cNvSpPr/>
            <p:nvPr/>
          </p:nvSpPr>
          <p:spPr>
            <a:xfrm>
              <a:off x="6336019" y="3733735"/>
              <a:ext cx="1881300" cy="351300"/>
            </a:xfrm>
            <a:prstGeom prst="homePlate">
              <a:avLst>
                <a:gd fmla="val 50000" name="adj"/>
              </a:avLst>
            </a:prstGeom>
            <a:noFill/>
            <a:ln cap="flat" cmpd="sng" w="9525">
              <a:solidFill>
                <a:srgbClr val="2D8C6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18"/>
            <p:cNvSpPr/>
            <p:nvPr/>
          </p:nvSpPr>
          <p:spPr>
            <a:xfrm>
              <a:off x="8098525" y="3733725"/>
              <a:ext cx="346500" cy="351300"/>
            </a:xfrm>
            <a:prstGeom prst="chevron">
              <a:avLst>
                <a:gd fmla="val 50000" name="adj"/>
              </a:avLst>
            </a:prstGeom>
            <a:noFill/>
            <a:ln cap="flat" cmpd="sng" w="9525">
              <a:solidFill>
                <a:srgbClr val="2D8C6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18"/>
            <p:cNvSpPr/>
            <p:nvPr/>
          </p:nvSpPr>
          <p:spPr>
            <a:xfrm>
              <a:off x="8327125" y="3733725"/>
              <a:ext cx="346500" cy="351300"/>
            </a:xfrm>
            <a:prstGeom prst="chevron">
              <a:avLst>
                <a:gd fmla="val 50000" name="adj"/>
              </a:avLst>
            </a:prstGeom>
            <a:noFill/>
            <a:ln cap="flat" cmpd="sng" w="9525">
              <a:solidFill>
                <a:srgbClr val="2D8C6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18"/>
            <p:cNvSpPr/>
            <p:nvPr/>
          </p:nvSpPr>
          <p:spPr>
            <a:xfrm>
              <a:off x="8555725" y="3733725"/>
              <a:ext cx="346500" cy="351300"/>
            </a:xfrm>
            <a:prstGeom prst="chevron">
              <a:avLst>
                <a:gd fmla="val 50000" name="adj"/>
              </a:avLst>
            </a:prstGeom>
            <a:noFill/>
            <a:ln cap="flat" cmpd="sng" w="9525">
              <a:solidFill>
                <a:srgbClr val="2D8C6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87" name="Google Shape;387;p18"/>
          <p:cNvPicPr preferRelativeResize="0"/>
          <p:nvPr/>
        </p:nvPicPr>
        <p:blipFill rotWithShape="1">
          <a:blip r:embed="rId5">
            <a:alphaModFix/>
          </a:blip>
          <a:srcRect b="0" l="0" r="0" t="0"/>
          <a:stretch/>
        </p:blipFill>
        <p:spPr>
          <a:xfrm>
            <a:off x="6589169" y="2906685"/>
            <a:ext cx="2216592" cy="221659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91" name="Shape 391"/>
        <p:cNvGrpSpPr/>
        <p:nvPr/>
      </p:nvGrpSpPr>
      <p:grpSpPr>
        <a:xfrm>
          <a:off x="0" y="0"/>
          <a:ext cx="0" cy="0"/>
          <a:chOff x="0" y="0"/>
          <a:chExt cx="0" cy="0"/>
        </a:xfrm>
      </p:grpSpPr>
      <p:pic>
        <p:nvPicPr>
          <p:cNvPr id="392" name="Google Shape;392;p19"/>
          <p:cNvPicPr preferRelativeResize="0"/>
          <p:nvPr/>
        </p:nvPicPr>
        <p:blipFill rotWithShape="1">
          <a:blip r:embed="rId3">
            <a:alphaModFix/>
          </a:blip>
          <a:srcRect b="0" l="0" r="0" t="0"/>
          <a:stretch/>
        </p:blipFill>
        <p:spPr>
          <a:xfrm>
            <a:off x="2609850" y="3098"/>
            <a:ext cx="9149512" cy="5140402"/>
          </a:xfrm>
          <a:prstGeom prst="rect">
            <a:avLst/>
          </a:prstGeom>
          <a:noFill/>
          <a:ln>
            <a:noFill/>
          </a:ln>
        </p:spPr>
      </p:pic>
      <p:sp>
        <p:nvSpPr>
          <p:cNvPr id="393" name="Google Shape;393;p19"/>
          <p:cNvSpPr/>
          <p:nvPr/>
        </p:nvSpPr>
        <p:spPr>
          <a:xfrm>
            <a:off x="-1" y="0"/>
            <a:ext cx="5852161" cy="514765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4" name="Google Shape;394;p19"/>
          <p:cNvSpPr txBox="1"/>
          <p:nvPr>
            <p:ph type="title"/>
          </p:nvPr>
        </p:nvSpPr>
        <p:spPr>
          <a:xfrm flipH="1">
            <a:off x="828545" y="173485"/>
            <a:ext cx="5395638" cy="625909"/>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ro-RO" sz="3200">
                <a:solidFill>
                  <a:srgbClr val="52B849"/>
                </a:solidFill>
                <a:latin typeface="Arial"/>
                <a:ea typeface="Arial"/>
                <a:cs typeface="Arial"/>
                <a:sym typeface="Arial"/>
              </a:rPr>
              <a:t>Flexibilitate și </a:t>
            </a:r>
            <a:br>
              <a:rPr b="1" lang="ro-RO" sz="3200">
                <a:solidFill>
                  <a:srgbClr val="52B849"/>
                </a:solidFill>
                <a:latin typeface="Arial"/>
                <a:ea typeface="Arial"/>
                <a:cs typeface="Arial"/>
                <a:sym typeface="Arial"/>
              </a:rPr>
            </a:br>
            <a:r>
              <a:rPr b="1" lang="ro-RO" sz="3200">
                <a:solidFill>
                  <a:srgbClr val="52B849"/>
                </a:solidFill>
                <a:latin typeface="Arial"/>
                <a:ea typeface="Arial"/>
                <a:cs typeface="Arial"/>
                <a:sym typeface="Arial"/>
              </a:rPr>
              <a:t>reevaluarea constantă</a:t>
            </a:r>
            <a:endParaRPr b="1" sz="3200">
              <a:solidFill>
                <a:srgbClr val="52B849"/>
              </a:solidFill>
              <a:latin typeface="Arial"/>
              <a:ea typeface="Arial"/>
              <a:cs typeface="Arial"/>
              <a:sym typeface="Arial"/>
            </a:endParaRPr>
          </a:p>
        </p:txBody>
      </p:sp>
      <p:pic>
        <p:nvPicPr>
          <p:cNvPr id="395" name="Google Shape;395;p19"/>
          <p:cNvPicPr preferRelativeResize="0"/>
          <p:nvPr/>
        </p:nvPicPr>
        <p:blipFill rotWithShape="1">
          <a:blip r:embed="rId4">
            <a:alphaModFix/>
          </a:blip>
          <a:srcRect b="0" l="0" r="0" t="0"/>
          <a:stretch/>
        </p:blipFill>
        <p:spPr>
          <a:xfrm>
            <a:off x="5332878" y="3718560"/>
            <a:ext cx="1038564" cy="1040842"/>
          </a:xfrm>
          <a:prstGeom prst="rect">
            <a:avLst/>
          </a:prstGeom>
          <a:noFill/>
          <a:ln>
            <a:noFill/>
          </a:ln>
        </p:spPr>
      </p:pic>
      <p:sp>
        <p:nvSpPr>
          <p:cNvPr id="396" name="Google Shape;396;p19"/>
          <p:cNvSpPr txBox="1"/>
          <p:nvPr/>
        </p:nvSpPr>
        <p:spPr>
          <a:xfrm flipH="1">
            <a:off x="497319" y="1345218"/>
            <a:ext cx="5221200" cy="32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B7B7B7"/>
              </a:buClr>
              <a:buSzPts val="2800"/>
              <a:buFont typeface="DM Serif Display"/>
              <a:buNone/>
            </a:pPr>
            <a:r>
              <a:rPr b="1" i="0" lang="ro-RO" sz="1800" u="none" cap="none" strike="noStrike">
                <a:solidFill>
                  <a:srgbClr val="CC6612"/>
                </a:solidFill>
                <a:latin typeface="Arial"/>
                <a:ea typeface="Arial"/>
                <a:cs typeface="Arial"/>
                <a:sym typeface="Arial"/>
              </a:rPr>
              <a:t>Flexibilitate Temporală</a:t>
            </a:r>
            <a:r>
              <a:rPr b="1" i="0" lang="ro-RO" sz="1600" u="none" cap="none" strike="noStrike">
                <a:solidFill>
                  <a:srgbClr val="52B849"/>
                </a:solidFill>
                <a:latin typeface="Arial"/>
                <a:ea typeface="Arial"/>
                <a:cs typeface="Arial"/>
                <a:sym typeface="Arial"/>
              </a:rPr>
              <a:t>: PUG-ul dinamic se ajustează pe parcurs, nu se limitează la un termen fix, facilitând adaptarea la evoluțiile rapide din oraș</a:t>
            </a:r>
            <a:endParaRPr/>
          </a:p>
          <a:p>
            <a:pPr indent="0" lvl="0" marL="0" marR="0" rtl="0" algn="l">
              <a:lnSpc>
                <a:spcPct val="100000"/>
              </a:lnSpc>
              <a:spcBef>
                <a:spcPts val="0"/>
              </a:spcBef>
              <a:spcAft>
                <a:spcPts val="0"/>
              </a:spcAft>
              <a:buClr>
                <a:srgbClr val="B7B7B7"/>
              </a:buClr>
              <a:buSzPts val="2800"/>
              <a:buFont typeface="DM Serif Display"/>
              <a:buNone/>
            </a:pPr>
            <a:r>
              <a:t/>
            </a:r>
            <a:endParaRPr b="1" i="0" sz="2000" u="none" cap="none" strike="noStrike">
              <a:solidFill>
                <a:srgbClr val="52B849"/>
              </a:solidFill>
              <a:latin typeface="Arial"/>
              <a:ea typeface="Arial"/>
              <a:cs typeface="Arial"/>
              <a:sym typeface="Arial"/>
            </a:endParaRPr>
          </a:p>
          <a:p>
            <a:pPr indent="0" lvl="0" marL="0" marR="0" rtl="0" algn="l">
              <a:lnSpc>
                <a:spcPct val="100000"/>
              </a:lnSpc>
              <a:spcBef>
                <a:spcPts val="0"/>
              </a:spcBef>
              <a:spcAft>
                <a:spcPts val="0"/>
              </a:spcAft>
              <a:buClr>
                <a:srgbClr val="B7B7B7"/>
              </a:buClr>
              <a:buSzPts val="2800"/>
              <a:buFont typeface="DM Serif Display"/>
              <a:buNone/>
            </a:pPr>
            <a:r>
              <a:t/>
            </a:r>
            <a:endParaRPr b="1" i="0" sz="1800" u="none" cap="none" strike="noStrike">
              <a:solidFill>
                <a:srgbClr val="52B849"/>
              </a:solidFill>
              <a:latin typeface="Arial"/>
              <a:ea typeface="Arial"/>
              <a:cs typeface="Arial"/>
              <a:sym typeface="Arial"/>
            </a:endParaRPr>
          </a:p>
          <a:p>
            <a:pPr indent="0" lvl="0" marL="0" marR="0" rtl="0" algn="l">
              <a:lnSpc>
                <a:spcPct val="100000"/>
              </a:lnSpc>
              <a:spcBef>
                <a:spcPts val="0"/>
              </a:spcBef>
              <a:spcAft>
                <a:spcPts val="0"/>
              </a:spcAft>
              <a:buClr>
                <a:srgbClr val="B7B7B7"/>
              </a:buClr>
              <a:buSzPts val="2800"/>
              <a:buFont typeface="DM Serif Display"/>
              <a:buNone/>
            </a:pPr>
            <a:r>
              <a:rPr b="1" i="0" lang="ro-RO" sz="1800" u="none" cap="none" strike="noStrike">
                <a:solidFill>
                  <a:srgbClr val="CC6612"/>
                </a:solidFill>
                <a:latin typeface="Arial"/>
                <a:ea typeface="Arial"/>
                <a:cs typeface="Arial"/>
                <a:sym typeface="Arial"/>
              </a:rPr>
              <a:t>Reevaluarea Continuă</a:t>
            </a:r>
            <a:r>
              <a:rPr b="1" i="0" lang="ro-RO" sz="1600" u="none" cap="none" strike="noStrike">
                <a:solidFill>
                  <a:srgbClr val="52B849"/>
                </a:solidFill>
                <a:latin typeface="Arial"/>
                <a:ea typeface="Arial"/>
                <a:cs typeface="Arial"/>
                <a:sym typeface="Arial"/>
              </a:rPr>
              <a:t>: Prin colectarea și monitorizarea constantă a datelor, strategia de dezvoltare urbană poate fi ajustată în funcție de schimbările reale în oraș</a:t>
            </a:r>
            <a:endParaRPr/>
          </a:p>
        </p:txBody>
      </p:sp>
      <p:grpSp>
        <p:nvGrpSpPr>
          <p:cNvPr id="397" name="Google Shape;397;p19"/>
          <p:cNvGrpSpPr/>
          <p:nvPr/>
        </p:nvGrpSpPr>
        <p:grpSpPr>
          <a:xfrm>
            <a:off x="-1461645" y="1530447"/>
            <a:ext cx="1959041" cy="208784"/>
            <a:chOff x="6336019" y="3733725"/>
            <a:chExt cx="2566206" cy="351310"/>
          </a:xfrm>
        </p:grpSpPr>
        <p:sp>
          <p:nvSpPr>
            <p:cNvPr id="398" name="Google Shape;398;p19"/>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19"/>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19"/>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19"/>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2" name="Google Shape;402;p19"/>
          <p:cNvGrpSpPr/>
          <p:nvPr/>
        </p:nvGrpSpPr>
        <p:grpSpPr>
          <a:xfrm>
            <a:off x="-1461647" y="2884966"/>
            <a:ext cx="1959041" cy="208784"/>
            <a:chOff x="6336019" y="3733725"/>
            <a:chExt cx="2566206" cy="351310"/>
          </a:xfrm>
        </p:grpSpPr>
        <p:sp>
          <p:nvSpPr>
            <p:cNvPr id="403" name="Google Shape;403;p19"/>
            <p:cNvSpPr/>
            <p:nvPr/>
          </p:nvSpPr>
          <p:spPr>
            <a:xfrm>
              <a:off x="6336019" y="3733735"/>
              <a:ext cx="1881300" cy="351300"/>
            </a:xfrm>
            <a:prstGeom prst="homePlate">
              <a:avLst>
                <a:gd fmla="val 50000" name="adj"/>
              </a:avLst>
            </a:prstGeom>
            <a:noFill/>
            <a:ln cap="flat" cmpd="sng" w="9525">
              <a:solidFill>
                <a:srgbClr val="2D8C6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19"/>
            <p:cNvSpPr/>
            <p:nvPr/>
          </p:nvSpPr>
          <p:spPr>
            <a:xfrm>
              <a:off x="8098525" y="3733725"/>
              <a:ext cx="346500" cy="351300"/>
            </a:xfrm>
            <a:prstGeom prst="chevron">
              <a:avLst>
                <a:gd fmla="val 50000" name="adj"/>
              </a:avLst>
            </a:prstGeom>
            <a:noFill/>
            <a:ln cap="flat" cmpd="sng" w="9525">
              <a:solidFill>
                <a:srgbClr val="2D8C6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19"/>
            <p:cNvSpPr/>
            <p:nvPr/>
          </p:nvSpPr>
          <p:spPr>
            <a:xfrm>
              <a:off x="8327125" y="3733725"/>
              <a:ext cx="346500" cy="351300"/>
            </a:xfrm>
            <a:prstGeom prst="chevron">
              <a:avLst>
                <a:gd fmla="val 50000" name="adj"/>
              </a:avLst>
            </a:prstGeom>
            <a:noFill/>
            <a:ln cap="flat" cmpd="sng" w="9525">
              <a:solidFill>
                <a:srgbClr val="2D8C6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19"/>
            <p:cNvSpPr/>
            <p:nvPr/>
          </p:nvSpPr>
          <p:spPr>
            <a:xfrm>
              <a:off x="8555725" y="3733725"/>
              <a:ext cx="346500" cy="351300"/>
            </a:xfrm>
            <a:prstGeom prst="chevron">
              <a:avLst>
                <a:gd fmla="val 50000" name="adj"/>
              </a:avLst>
            </a:prstGeom>
            <a:noFill/>
            <a:ln cap="flat" cmpd="sng" w="9525">
              <a:solidFill>
                <a:srgbClr val="2D8C6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07" name="Google Shape;407;p19"/>
          <p:cNvPicPr preferRelativeResize="0"/>
          <p:nvPr/>
        </p:nvPicPr>
        <p:blipFill rotWithShape="1">
          <a:blip r:embed="rId5">
            <a:alphaModFix/>
          </a:blip>
          <a:srcRect b="0" l="0" r="0" t="0"/>
          <a:stretch/>
        </p:blipFill>
        <p:spPr>
          <a:xfrm>
            <a:off x="6611878" y="3047098"/>
            <a:ext cx="1872018" cy="187201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0" name="Shape 50"/>
        <p:cNvGrpSpPr/>
        <p:nvPr/>
      </p:nvGrpSpPr>
      <p:grpSpPr>
        <a:xfrm>
          <a:off x="0" y="0"/>
          <a:ext cx="0" cy="0"/>
          <a:chOff x="0" y="0"/>
          <a:chExt cx="0" cy="0"/>
        </a:xfrm>
      </p:grpSpPr>
      <p:pic>
        <p:nvPicPr>
          <p:cNvPr id="51" name="Google Shape;51;p2"/>
          <p:cNvPicPr preferRelativeResize="0"/>
          <p:nvPr/>
        </p:nvPicPr>
        <p:blipFill rotWithShape="1">
          <a:blip r:embed="rId3">
            <a:alphaModFix/>
          </a:blip>
          <a:srcRect b="0" l="0" r="0" t="0"/>
          <a:stretch/>
        </p:blipFill>
        <p:spPr>
          <a:xfrm>
            <a:off x="7231380" y="-30480"/>
            <a:ext cx="504292" cy="376443"/>
          </a:xfrm>
          <a:prstGeom prst="rect">
            <a:avLst/>
          </a:prstGeom>
          <a:noFill/>
          <a:ln>
            <a:noFill/>
          </a:ln>
        </p:spPr>
      </p:pic>
      <p:pic>
        <p:nvPicPr>
          <p:cNvPr id="52" name="Google Shape;52;p2"/>
          <p:cNvPicPr preferRelativeResize="0"/>
          <p:nvPr/>
        </p:nvPicPr>
        <p:blipFill rotWithShape="1">
          <a:blip r:embed="rId4">
            <a:alphaModFix/>
          </a:blip>
          <a:srcRect b="0" l="0" r="0" t="0"/>
          <a:stretch/>
        </p:blipFill>
        <p:spPr>
          <a:xfrm>
            <a:off x="598770" y="4249864"/>
            <a:ext cx="2611518" cy="663487"/>
          </a:xfrm>
          <a:prstGeom prst="rect">
            <a:avLst/>
          </a:prstGeom>
          <a:noFill/>
          <a:ln>
            <a:noFill/>
          </a:ln>
        </p:spPr>
      </p:pic>
      <p:pic>
        <p:nvPicPr>
          <p:cNvPr id="53" name="Google Shape;53;p2"/>
          <p:cNvPicPr preferRelativeResize="0"/>
          <p:nvPr/>
        </p:nvPicPr>
        <p:blipFill rotWithShape="1">
          <a:blip r:embed="rId5">
            <a:alphaModFix/>
          </a:blip>
          <a:srcRect b="0" l="33668" r="29946" t="0"/>
          <a:stretch/>
        </p:blipFill>
        <p:spPr>
          <a:xfrm>
            <a:off x="0" y="-30480"/>
            <a:ext cx="3329049" cy="5140402"/>
          </a:xfrm>
          <a:prstGeom prst="rect">
            <a:avLst/>
          </a:prstGeom>
          <a:noFill/>
          <a:ln>
            <a:noFill/>
          </a:ln>
        </p:spPr>
      </p:pic>
      <p:sp>
        <p:nvSpPr>
          <p:cNvPr id="54" name="Google Shape;54;p2"/>
          <p:cNvSpPr txBox="1"/>
          <p:nvPr>
            <p:ph idx="1" type="subTitle"/>
          </p:nvPr>
        </p:nvSpPr>
        <p:spPr>
          <a:xfrm>
            <a:off x="5083430" y="1337517"/>
            <a:ext cx="3920406" cy="3387995"/>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1000"/>
              <a:buNone/>
            </a:pPr>
            <a:r>
              <a:rPr b="0" i="0" lang="ro-RO" sz="1200">
                <a:solidFill>
                  <a:srgbClr val="FFFFFF"/>
                </a:solidFill>
                <a:latin typeface="Arial"/>
                <a:ea typeface="Arial"/>
                <a:cs typeface="Arial"/>
                <a:sym typeface="Arial"/>
              </a:rPr>
              <a:t>„Proiectarea orientată spre oameni a fost considerată de mult timp idealul în planificare, dar până acum am avut doar o înțelegere limitată a modului în care oamenii folosesc de fapt orașele. </a:t>
            </a:r>
            <a:endParaRPr/>
          </a:p>
          <a:p>
            <a:pPr indent="0" lvl="0" marL="0" rtl="0" algn="just">
              <a:lnSpc>
                <a:spcPct val="100000"/>
              </a:lnSpc>
              <a:spcBef>
                <a:spcPts val="0"/>
              </a:spcBef>
              <a:spcAft>
                <a:spcPts val="0"/>
              </a:spcAft>
              <a:buSzPts val="1000"/>
              <a:buNone/>
            </a:pPr>
            <a:r>
              <a:t/>
            </a:r>
            <a:endParaRPr sz="1200">
              <a:solidFill>
                <a:srgbClr val="FFFFFF"/>
              </a:solidFill>
              <a:latin typeface="Arial"/>
              <a:ea typeface="Arial"/>
              <a:cs typeface="Arial"/>
              <a:sym typeface="Arial"/>
            </a:endParaRPr>
          </a:p>
          <a:p>
            <a:pPr indent="0" lvl="0" marL="0" rtl="0" algn="just">
              <a:lnSpc>
                <a:spcPct val="100000"/>
              </a:lnSpc>
              <a:spcBef>
                <a:spcPts val="0"/>
              </a:spcBef>
              <a:spcAft>
                <a:spcPts val="0"/>
              </a:spcAft>
              <a:buSzPts val="1000"/>
              <a:buNone/>
            </a:pPr>
            <a:r>
              <a:rPr b="0" i="0" lang="ro-RO" sz="1200">
                <a:solidFill>
                  <a:srgbClr val="FFFFFF"/>
                </a:solidFill>
                <a:latin typeface="Arial"/>
                <a:ea typeface="Arial"/>
                <a:cs typeface="Arial"/>
                <a:sym typeface="Arial"/>
              </a:rPr>
              <a:t>Pentru prima dată în istorie, putem acum să înțelegem comportamentele colective ale oamenilor prin date dinamice urbane și să folosim aceste informații pentru a lua decizii mai bune, care vor aduce beneficii pentru milioane de oameni în viitor. Științele urbane pot acum să completeze creativitatea în design, contribuind la crearea unor orașe mai bune și mai sustenabile.” </a:t>
            </a:r>
            <a:endParaRPr sz="1200">
              <a:solidFill>
                <a:srgbClr val="FFFFFF"/>
              </a:solidFill>
              <a:latin typeface="Arial"/>
              <a:ea typeface="Arial"/>
              <a:cs typeface="Arial"/>
              <a:sym typeface="Arial"/>
            </a:endParaRPr>
          </a:p>
          <a:p>
            <a:pPr indent="0" lvl="0" marL="0" rtl="0" algn="r">
              <a:lnSpc>
                <a:spcPct val="100000"/>
              </a:lnSpc>
              <a:spcBef>
                <a:spcPts val="0"/>
              </a:spcBef>
              <a:spcAft>
                <a:spcPts val="0"/>
              </a:spcAft>
              <a:buSzPts val="1000"/>
              <a:buNone/>
            </a:pPr>
            <a:r>
              <a:rPr b="0" i="0" lang="ro-RO" sz="1200">
                <a:solidFill>
                  <a:srgbClr val="FFFFFF"/>
                </a:solidFill>
                <a:latin typeface="Arial"/>
                <a:ea typeface="Arial"/>
                <a:cs typeface="Arial"/>
                <a:sym typeface="Arial"/>
              </a:rPr>
              <a:t>           </a:t>
            </a:r>
            <a:endParaRPr/>
          </a:p>
          <a:p>
            <a:pPr indent="0" lvl="0" marL="0" rtl="0" algn="r">
              <a:lnSpc>
                <a:spcPct val="100000"/>
              </a:lnSpc>
              <a:spcBef>
                <a:spcPts val="0"/>
              </a:spcBef>
              <a:spcAft>
                <a:spcPts val="0"/>
              </a:spcAft>
              <a:buSzPts val="1000"/>
              <a:buNone/>
            </a:pPr>
            <a:r>
              <a:rPr b="0" i="0" lang="ro-RO" sz="1200">
                <a:solidFill>
                  <a:srgbClr val="FFC000"/>
                </a:solidFill>
                <a:latin typeface="Arial"/>
                <a:ea typeface="Arial"/>
                <a:cs typeface="Arial"/>
                <a:sym typeface="Arial"/>
              </a:rPr>
              <a:t>WILL CAVENDISH Global Digital Services Leader, Arup</a:t>
            </a:r>
            <a:endParaRPr sz="1200">
              <a:solidFill>
                <a:srgbClr val="FFC000"/>
              </a:solidFill>
              <a:latin typeface="Arial"/>
              <a:ea typeface="Arial"/>
              <a:cs typeface="Arial"/>
              <a:sym typeface="Arial"/>
            </a:endParaRPr>
          </a:p>
        </p:txBody>
      </p:sp>
      <p:grpSp>
        <p:nvGrpSpPr>
          <p:cNvPr id="55" name="Google Shape;55;p2"/>
          <p:cNvGrpSpPr/>
          <p:nvPr/>
        </p:nvGrpSpPr>
        <p:grpSpPr>
          <a:xfrm>
            <a:off x="4932266" y="1416825"/>
            <a:ext cx="184991" cy="160373"/>
            <a:chOff x="5037700" y="2430325"/>
            <a:chExt cx="75953" cy="65851"/>
          </a:xfrm>
        </p:grpSpPr>
        <p:sp>
          <p:nvSpPr>
            <p:cNvPr id="56" name="Google Shape;56;p2"/>
            <p:cNvSpPr/>
            <p:nvPr/>
          </p:nvSpPr>
          <p:spPr>
            <a:xfrm>
              <a:off x="5059703" y="2430326"/>
              <a:ext cx="53950" cy="65850"/>
            </a:xfrm>
            <a:custGeom>
              <a:rect b="b" l="l" r="r" t="t"/>
              <a:pathLst>
                <a:path extrusionOk="0" h="2634" w="2158">
                  <a:moveTo>
                    <a:pt x="1" y="1"/>
                  </a:moveTo>
                  <a:lnTo>
                    <a:pt x="866" y="1321"/>
                  </a:lnTo>
                  <a:lnTo>
                    <a:pt x="1" y="2633"/>
                  </a:lnTo>
                  <a:lnTo>
                    <a:pt x="1292" y="2633"/>
                  </a:lnTo>
                  <a:lnTo>
                    <a:pt x="2157" y="1321"/>
                  </a:lnTo>
                  <a:lnTo>
                    <a:pt x="1292" y="1"/>
                  </a:lnTo>
                  <a:close/>
                </a:path>
              </a:pathLst>
            </a:custGeom>
            <a:noFill/>
            <a:ln cap="flat" cmpd="sng" w="9525">
              <a:solidFill>
                <a:srgbClr val="51B74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2"/>
            <p:cNvSpPr/>
            <p:nvPr/>
          </p:nvSpPr>
          <p:spPr>
            <a:xfrm>
              <a:off x="5037700" y="2430325"/>
              <a:ext cx="34100" cy="65850"/>
            </a:xfrm>
            <a:custGeom>
              <a:rect b="b" l="l" r="r" t="t"/>
              <a:pathLst>
                <a:path extrusionOk="0" h="2634" w="1364">
                  <a:moveTo>
                    <a:pt x="1" y="1"/>
                  </a:moveTo>
                  <a:lnTo>
                    <a:pt x="866" y="1321"/>
                  </a:lnTo>
                  <a:lnTo>
                    <a:pt x="1" y="2633"/>
                  </a:lnTo>
                  <a:lnTo>
                    <a:pt x="498" y="2633"/>
                  </a:lnTo>
                  <a:lnTo>
                    <a:pt x="1364" y="1321"/>
                  </a:lnTo>
                  <a:lnTo>
                    <a:pt x="498" y="1"/>
                  </a:lnTo>
                  <a:close/>
                </a:path>
              </a:pathLst>
            </a:custGeom>
            <a:noFill/>
            <a:ln cap="flat" cmpd="sng" w="9525">
              <a:solidFill>
                <a:srgbClr val="51B74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8" name="Google Shape;58;p2"/>
          <p:cNvPicPr preferRelativeResize="0"/>
          <p:nvPr/>
        </p:nvPicPr>
        <p:blipFill rotWithShape="1">
          <a:blip r:embed="rId6">
            <a:alphaModFix/>
          </a:blip>
          <a:srcRect b="0" l="24660" r="20890" t="0"/>
          <a:stretch/>
        </p:blipFill>
        <p:spPr>
          <a:xfrm>
            <a:off x="0" y="-43698"/>
            <a:ext cx="4206240" cy="5143500"/>
          </a:xfrm>
          <a:prstGeom prst="rect">
            <a:avLst/>
          </a:prstGeom>
          <a:noFill/>
          <a:ln>
            <a:noFill/>
          </a:ln>
        </p:spPr>
      </p:pic>
      <p:pic>
        <p:nvPicPr>
          <p:cNvPr id="59" name="Google Shape;59;p2"/>
          <p:cNvPicPr preferRelativeResize="0"/>
          <p:nvPr/>
        </p:nvPicPr>
        <p:blipFill rotWithShape="1">
          <a:blip r:embed="rId7">
            <a:alphaModFix/>
          </a:blip>
          <a:srcRect b="0" l="0" r="0" t="0"/>
          <a:stretch/>
        </p:blipFill>
        <p:spPr>
          <a:xfrm>
            <a:off x="3442091" y="345963"/>
            <a:ext cx="1524001" cy="1524001"/>
          </a:xfrm>
          <a:prstGeom prst="rect">
            <a:avLst/>
          </a:prstGeom>
          <a:noFill/>
          <a:ln>
            <a:noFill/>
          </a:ln>
        </p:spPr>
      </p:pic>
      <p:grpSp>
        <p:nvGrpSpPr>
          <p:cNvPr id="60" name="Google Shape;60;p2"/>
          <p:cNvGrpSpPr/>
          <p:nvPr/>
        </p:nvGrpSpPr>
        <p:grpSpPr>
          <a:xfrm>
            <a:off x="4942148" y="2329657"/>
            <a:ext cx="184991" cy="160373"/>
            <a:chOff x="5037700" y="2430325"/>
            <a:chExt cx="75953" cy="65851"/>
          </a:xfrm>
        </p:grpSpPr>
        <p:sp>
          <p:nvSpPr>
            <p:cNvPr id="61" name="Google Shape;61;p2"/>
            <p:cNvSpPr/>
            <p:nvPr/>
          </p:nvSpPr>
          <p:spPr>
            <a:xfrm>
              <a:off x="5059703" y="2430326"/>
              <a:ext cx="53950" cy="65850"/>
            </a:xfrm>
            <a:custGeom>
              <a:rect b="b" l="l" r="r" t="t"/>
              <a:pathLst>
                <a:path extrusionOk="0" h="2634" w="2158">
                  <a:moveTo>
                    <a:pt x="1" y="1"/>
                  </a:moveTo>
                  <a:lnTo>
                    <a:pt x="866" y="1321"/>
                  </a:lnTo>
                  <a:lnTo>
                    <a:pt x="1" y="2633"/>
                  </a:lnTo>
                  <a:lnTo>
                    <a:pt x="1292" y="2633"/>
                  </a:lnTo>
                  <a:lnTo>
                    <a:pt x="2157" y="1321"/>
                  </a:lnTo>
                  <a:lnTo>
                    <a:pt x="1292" y="1"/>
                  </a:lnTo>
                  <a:close/>
                </a:path>
              </a:pathLst>
            </a:custGeom>
            <a:noFill/>
            <a:ln cap="flat" cmpd="sng" w="9525">
              <a:solidFill>
                <a:srgbClr val="51B74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2"/>
            <p:cNvSpPr/>
            <p:nvPr/>
          </p:nvSpPr>
          <p:spPr>
            <a:xfrm>
              <a:off x="5037700" y="2430325"/>
              <a:ext cx="34100" cy="65850"/>
            </a:xfrm>
            <a:custGeom>
              <a:rect b="b" l="l" r="r" t="t"/>
              <a:pathLst>
                <a:path extrusionOk="0" h="2634" w="1364">
                  <a:moveTo>
                    <a:pt x="1" y="1"/>
                  </a:moveTo>
                  <a:lnTo>
                    <a:pt x="866" y="1321"/>
                  </a:lnTo>
                  <a:lnTo>
                    <a:pt x="1" y="2633"/>
                  </a:lnTo>
                  <a:lnTo>
                    <a:pt x="498" y="2633"/>
                  </a:lnTo>
                  <a:lnTo>
                    <a:pt x="1364" y="1321"/>
                  </a:lnTo>
                  <a:lnTo>
                    <a:pt x="498" y="1"/>
                  </a:lnTo>
                  <a:close/>
                </a:path>
              </a:pathLst>
            </a:custGeom>
            <a:noFill/>
            <a:ln cap="flat" cmpd="sng" w="9525">
              <a:solidFill>
                <a:srgbClr val="51B74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1" name="Shape 411"/>
        <p:cNvGrpSpPr/>
        <p:nvPr/>
      </p:nvGrpSpPr>
      <p:grpSpPr>
        <a:xfrm>
          <a:off x="0" y="0"/>
          <a:ext cx="0" cy="0"/>
          <a:chOff x="0" y="0"/>
          <a:chExt cx="0" cy="0"/>
        </a:xfrm>
      </p:grpSpPr>
      <p:pic>
        <p:nvPicPr>
          <p:cNvPr id="412" name="Google Shape;412;p20"/>
          <p:cNvPicPr preferRelativeResize="0"/>
          <p:nvPr/>
        </p:nvPicPr>
        <p:blipFill rotWithShape="1">
          <a:blip r:embed="rId3">
            <a:alphaModFix/>
          </a:blip>
          <a:srcRect b="0" l="0" r="0" t="0"/>
          <a:stretch/>
        </p:blipFill>
        <p:spPr>
          <a:xfrm>
            <a:off x="2609850" y="3098"/>
            <a:ext cx="9149512" cy="5140402"/>
          </a:xfrm>
          <a:prstGeom prst="rect">
            <a:avLst/>
          </a:prstGeom>
          <a:noFill/>
          <a:ln>
            <a:noFill/>
          </a:ln>
        </p:spPr>
      </p:pic>
      <p:sp>
        <p:nvSpPr>
          <p:cNvPr id="413" name="Google Shape;413;p20"/>
          <p:cNvSpPr/>
          <p:nvPr/>
        </p:nvSpPr>
        <p:spPr>
          <a:xfrm>
            <a:off x="-1" y="0"/>
            <a:ext cx="5852161" cy="514765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14" name="Google Shape;414;p20"/>
          <p:cNvSpPr txBox="1"/>
          <p:nvPr>
            <p:ph type="title"/>
          </p:nvPr>
        </p:nvSpPr>
        <p:spPr>
          <a:xfrm flipH="1">
            <a:off x="1138046" y="138789"/>
            <a:ext cx="5395638" cy="625909"/>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ro-RO" sz="3200">
                <a:solidFill>
                  <a:srgbClr val="52B849"/>
                </a:solidFill>
                <a:latin typeface="Arial"/>
                <a:ea typeface="Arial"/>
                <a:cs typeface="Arial"/>
                <a:sym typeface="Arial"/>
              </a:rPr>
              <a:t>Tehnologie și </a:t>
            </a:r>
            <a:br>
              <a:rPr b="1" lang="ro-RO" sz="3200">
                <a:solidFill>
                  <a:srgbClr val="52B849"/>
                </a:solidFill>
                <a:latin typeface="Arial"/>
                <a:ea typeface="Arial"/>
                <a:cs typeface="Arial"/>
                <a:sym typeface="Arial"/>
              </a:rPr>
            </a:br>
            <a:r>
              <a:rPr b="1" lang="ro-RO" sz="3200">
                <a:solidFill>
                  <a:srgbClr val="52B849"/>
                </a:solidFill>
                <a:latin typeface="Arial"/>
                <a:ea typeface="Arial"/>
                <a:cs typeface="Arial"/>
                <a:sym typeface="Arial"/>
              </a:rPr>
              <a:t>Date Dinamice</a:t>
            </a:r>
            <a:endParaRPr b="1" sz="3200">
              <a:solidFill>
                <a:srgbClr val="52B849"/>
              </a:solidFill>
              <a:latin typeface="Arial"/>
              <a:ea typeface="Arial"/>
              <a:cs typeface="Arial"/>
              <a:sym typeface="Arial"/>
            </a:endParaRPr>
          </a:p>
        </p:txBody>
      </p:sp>
      <p:pic>
        <p:nvPicPr>
          <p:cNvPr id="415" name="Google Shape;415;p20"/>
          <p:cNvPicPr preferRelativeResize="0"/>
          <p:nvPr/>
        </p:nvPicPr>
        <p:blipFill rotWithShape="1">
          <a:blip r:embed="rId4">
            <a:alphaModFix/>
          </a:blip>
          <a:srcRect b="0" l="0" r="0" t="0"/>
          <a:stretch/>
        </p:blipFill>
        <p:spPr>
          <a:xfrm>
            <a:off x="5332878" y="3718560"/>
            <a:ext cx="1038564" cy="1040842"/>
          </a:xfrm>
          <a:prstGeom prst="rect">
            <a:avLst/>
          </a:prstGeom>
          <a:noFill/>
          <a:ln>
            <a:noFill/>
          </a:ln>
        </p:spPr>
      </p:pic>
      <p:sp>
        <p:nvSpPr>
          <p:cNvPr id="416" name="Google Shape;416;p20"/>
          <p:cNvSpPr txBox="1"/>
          <p:nvPr/>
        </p:nvSpPr>
        <p:spPr>
          <a:xfrm flipH="1">
            <a:off x="497319" y="1345218"/>
            <a:ext cx="5221200" cy="32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B7B7B7"/>
              </a:buClr>
              <a:buSzPts val="2800"/>
              <a:buFont typeface="DM Serif Display"/>
              <a:buNone/>
            </a:pPr>
            <a:r>
              <a:rPr b="1" i="0" lang="ro-RO" sz="1800" u="none" cap="none" strike="noStrike">
                <a:solidFill>
                  <a:srgbClr val="00B050"/>
                </a:solidFill>
                <a:latin typeface="Arial"/>
                <a:ea typeface="Arial"/>
                <a:cs typeface="Arial"/>
                <a:sym typeface="Arial"/>
              </a:rPr>
              <a:t>Incorporarea Tehnologiei</a:t>
            </a:r>
            <a:r>
              <a:rPr b="1" i="0" lang="ro-RO" sz="1800" u="none" cap="none" strike="noStrike">
                <a:solidFill>
                  <a:srgbClr val="CC6612"/>
                </a:solidFill>
                <a:latin typeface="Arial"/>
                <a:ea typeface="Arial"/>
                <a:cs typeface="Arial"/>
                <a:sym typeface="Arial"/>
              </a:rPr>
              <a:t>: </a:t>
            </a:r>
            <a:r>
              <a:rPr b="1" i="0" lang="ro-RO" sz="1600" u="none" cap="none" strike="noStrike">
                <a:solidFill>
                  <a:srgbClr val="CC6612"/>
                </a:solidFill>
                <a:latin typeface="Arial"/>
                <a:ea typeface="Arial"/>
                <a:cs typeface="Arial"/>
                <a:sym typeface="Arial"/>
              </a:rPr>
              <a:t>Tehnologia avansată joacă un rol esențial, utilizând date în timp real pentru a modela scenarii viitoare</a:t>
            </a:r>
            <a:endParaRPr b="1" i="0" sz="2000" u="none" cap="none" strike="noStrike">
              <a:solidFill>
                <a:srgbClr val="52B849"/>
              </a:solidFill>
              <a:latin typeface="Arial"/>
              <a:ea typeface="Arial"/>
              <a:cs typeface="Arial"/>
              <a:sym typeface="Arial"/>
            </a:endParaRPr>
          </a:p>
          <a:p>
            <a:pPr indent="0" lvl="0" marL="0" marR="0" rtl="0" algn="l">
              <a:lnSpc>
                <a:spcPct val="100000"/>
              </a:lnSpc>
              <a:spcBef>
                <a:spcPts val="0"/>
              </a:spcBef>
              <a:spcAft>
                <a:spcPts val="0"/>
              </a:spcAft>
              <a:buClr>
                <a:srgbClr val="B7B7B7"/>
              </a:buClr>
              <a:buSzPts val="2800"/>
              <a:buFont typeface="DM Serif Display"/>
              <a:buNone/>
            </a:pPr>
            <a:r>
              <a:t/>
            </a:r>
            <a:endParaRPr b="1" i="0" sz="1800" u="none" cap="none" strike="noStrike">
              <a:solidFill>
                <a:srgbClr val="52B849"/>
              </a:solidFill>
              <a:latin typeface="Arial"/>
              <a:ea typeface="Arial"/>
              <a:cs typeface="Arial"/>
              <a:sym typeface="Arial"/>
            </a:endParaRPr>
          </a:p>
          <a:p>
            <a:pPr indent="0" lvl="0" marL="0" marR="0" rtl="0" algn="l">
              <a:lnSpc>
                <a:spcPct val="100000"/>
              </a:lnSpc>
              <a:spcBef>
                <a:spcPts val="0"/>
              </a:spcBef>
              <a:spcAft>
                <a:spcPts val="0"/>
              </a:spcAft>
              <a:buClr>
                <a:srgbClr val="B7B7B7"/>
              </a:buClr>
              <a:buSzPts val="2800"/>
              <a:buFont typeface="DM Serif Display"/>
              <a:buNone/>
            </a:pPr>
            <a:r>
              <a:t/>
            </a:r>
            <a:endParaRPr b="1" i="0" sz="1800" u="none" cap="none" strike="noStrike">
              <a:solidFill>
                <a:srgbClr val="52B849"/>
              </a:solidFill>
              <a:latin typeface="Arial"/>
              <a:ea typeface="Arial"/>
              <a:cs typeface="Arial"/>
              <a:sym typeface="Arial"/>
            </a:endParaRPr>
          </a:p>
          <a:p>
            <a:pPr indent="0" lvl="0" marL="0" marR="0" rtl="0" algn="l">
              <a:lnSpc>
                <a:spcPct val="100000"/>
              </a:lnSpc>
              <a:spcBef>
                <a:spcPts val="0"/>
              </a:spcBef>
              <a:spcAft>
                <a:spcPts val="0"/>
              </a:spcAft>
              <a:buClr>
                <a:srgbClr val="B7B7B7"/>
              </a:buClr>
              <a:buSzPts val="2800"/>
              <a:buFont typeface="DM Serif Display"/>
              <a:buNone/>
            </a:pPr>
            <a:r>
              <a:rPr b="1" i="0" lang="ro-RO" sz="1800" u="none" cap="none" strike="noStrike">
                <a:solidFill>
                  <a:srgbClr val="00B050"/>
                </a:solidFill>
                <a:latin typeface="Arial"/>
                <a:ea typeface="Arial"/>
                <a:cs typeface="Arial"/>
                <a:sym typeface="Arial"/>
              </a:rPr>
              <a:t>Datele Dinamice</a:t>
            </a:r>
            <a:r>
              <a:rPr b="1" i="0" lang="ro-RO" sz="1800" u="none" cap="none" strike="noStrike">
                <a:solidFill>
                  <a:srgbClr val="CC6612"/>
                </a:solidFill>
                <a:latin typeface="Arial"/>
                <a:ea typeface="Arial"/>
                <a:cs typeface="Arial"/>
                <a:sym typeface="Arial"/>
              </a:rPr>
              <a:t>: </a:t>
            </a:r>
            <a:r>
              <a:rPr b="1" i="0" lang="ro-RO" sz="1600" u="none" cap="none" strike="noStrike">
                <a:solidFill>
                  <a:srgbClr val="CC6612"/>
                </a:solidFill>
                <a:latin typeface="Arial"/>
                <a:ea typeface="Arial"/>
                <a:cs typeface="Arial"/>
                <a:sym typeface="Arial"/>
              </a:rPr>
              <a:t>Aceste date reflectă schimbările în timp real, cum ar fi fluxurile de trafic sau nivelul poluării, oferind o înțelegere mai profundă a tendințelor urbane</a:t>
            </a:r>
            <a:endParaRPr b="1" i="0" sz="1600" u="none" cap="none" strike="noStrike">
              <a:solidFill>
                <a:srgbClr val="52B849"/>
              </a:solidFill>
              <a:latin typeface="Arial"/>
              <a:ea typeface="Arial"/>
              <a:cs typeface="Arial"/>
              <a:sym typeface="Arial"/>
            </a:endParaRPr>
          </a:p>
        </p:txBody>
      </p:sp>
      <p:grpSp>
        <p:nvGrpSpPr>
          <p:cNvPr id="417" name="Google Shape;417;p20"/>
          <p:cNvGrpSpPr/>
          <p:nvPr/>
        </p:nvGrpSpPr>
        <p:grpSpPr>
          <a:xfrm>
            <a:off x="-1461645" y="1530447"/>
            <a:ext cx="1959041" cy="208784"/>
            <a:chOff x="6336019" y="3733725"/>
            <a:chExt cx="2566206" cy="351310"/>
          </a:xfrm>
        </p:grpSpPr>
        <p:sp>
          <p:nvSpPr>
            <p:cNvPr id="418" name="Google Shape;418;p20"/>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20"/>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20"/>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20"/>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2" name="Google Shape;422;p20"/>
          <p:cNvGrpSpPr/>
          <p:nvPr/>
        </p:nvGrpSpPr>
        <p:grpSpPr>
          <a:xfrm>
            <a:off x="-1461647" y="2884966"/>
            <a:ext cx="1959041" cy="208784"/>
            <a:chOff x="6336019" y="3733725"/>
            <a:chExt cx="2566206" cy="351310"/>
          </a:xfrm>
        </p:grpSpPr>
        <p:sp>
          <p:nvSpPr>
            <p:cNvPr id="423" name="Google Shape;423;p20"/>
            <p:cNvSpPr/>
            <p:nvPr/>
          </p:nvSpPr>
          <p:spPr>
            <a:xfrm>
              <a:off x="6336019" y="3733735"/>
              <a:ext cx="1881300" cy="351300"/>
            </a:xfrm>
            <a:prstGeom prst="homePlate">
              <a:avLst>
                <a:gd fmla="val 50000" name="adj"/>
              </a:avLst>
            </a:prstGeom>
            <a:noFill/>
            <a:ln cap="flat" cmpd="sng" w="9525">
              <a:solidFill>
                <a:srgbClr val="2D8C6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20"/>
            <p:cNvSpPr/>
            <p:nvPr/>
          </p:nvSpPr>
          <p:spPr>
            <a:xfrm>
              <a:off x="8098525" y="3733725"/>
              <a:ext cx="346500" cy="351300"/>
            </a:xfrm>
            <a:prstGeom prst="chevron">
              <a:avLst>
                <a:gd fmla="val 50000" name="adj"/>
              </a:avLst>
            </a:prstGeom>
            <a:noFill/>
            <a:ln cap="flat" cmpd="sng" w="9525">
              <a:solidFill>
                <a:srgbClr val="2D8C6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20"/>
            <p:cNvSpPr/>
            <p:nvPr/>
          </p:nvSpPr>
          <p:spPr>
            <a:xfrm>
              <a:off x="8327125" y="3733725"/>
              <a:ext cx="346500" cy="351300"/>
            </a:xfrm>
            <a:prstGeom prst="chevron">
              <a:avLst>
                <a:gd fmla="val 50000" name="adj"/>
              </a:avLst>
            </a:prstGeom>
            <a:noFill/>
            <a:ln cap="flat" cmpd="sng" w="9525">
              <a:solidFill>
                <a:srgbClr val="2D8C6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20"/>
            <p:cNvSpPr/>
            <p:nvPr/>
          </p:nvSpPr>
          <p:spPr>
            <a:xfrm>
              <a:off x="8555725" y="3733725"/>
              <a:ext cx="346500" cy="351300"/>
            </a:xfrm>
            <a:prstGeom prst="chevron">
              <a:avLst>
                <a:gd fmla="val 50000" name="adj"/>
              </a:avLst>
            </a:prstGeom>
            <a:noFill/>
            <a:ln cap="flat" cmpd="sng" w="9525">
              <a:solidFill>
                <a:srgbClr val="2D8C6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27" name="Google Shape;427;p20"/>
          <p:cNvPicPr preferRelativeResize="0"/>
          <p:nvPr/>
        </p:nvPicPr>
        <p:blipFill rotWithShape="1">
          <a:blip r:embed="rId5">
            <a:alphaModFix/>
          </a:blip>
          <a:srcRect b="0" l="0" r="0" t="0"/>
          <a:stretch/>
        </p:blipFill>
        <p:spPr>
          <a:xfrm>
            <a:off x="6533684" y="3156202"/>
            <a:ext cx="1928327" cy="192832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1" name="Shape 431"/>
        <p:cNvGrpSpPr/>
        <p:nvPr/>
      </p:nvGrpSpPr>
      <p:grpSpPr>
        <a:xfrm>
          <a:off x="0" y="0"/>
          <a:ext cx="0" cy="0"/>
          <a:chOff x="0" y="0"/>
          <a:chExt cx="0" cy="0"/>
        </a:xfrm>
      </p:grpSpPr>
      <p:pic>
        <p:nvPicPr>
          <p:cNvPr id="432" name="Google Shape;432;p21"/>
          <p:cNvPicPr preferRelativeResize="0"/>
          <p:nvPr/>
        </p:nvPicPr>
        <p:blipFill rotWithShape="1">
          <a:blip r:embed="rId3">
            <a:alphaModFix/>
          </a:blip>
          <a:srcRect b="0" l="0" r="0" t="0"/>
          <a:stretch/>
        </p:blipFill>
        <p:spPr>
          <a:xfrm>
            <a:off x="2609850" y="3098"/>
            <a:ext cx="9149512" cy="5140402"/>
          </a:xfrm>
          <a:prstGeom prst="rect">
            <a:avLst/>
          </a:prstGeom>
          <a:noFill/>
          <a:ln>
            <a:noFill/>
          </a:ln>
        </p:spPr>
      </p:pic>
      <p:sp>
        <p:nvSpPr>
          <p:cNvPr id="433" name="Google Shape;433;p21"/>
          <p:cNvSpPr/>
          <p:nvPr/>
        </p:nvSpPr>
        <p:spPr>
          <a:xfrm>
            <a:off x="-1" y="0"/>
            <a:ext cx="5852161" cy="514765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34" name="Google Shape;434;p21"/>
          <p:cNvSpPr txBox="1"/>
          <p:nvPr>
            <p:ph type="title"/>
          </p:nvPr>
        </p:nvSpPr>
        <p:spPr>
          <a:xfrm flipH="1">
            <a:off x="897042" y="173485"/>
            <a:ext cx="5395638" cy="625909"/>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ro-RO" sz="3200">
                <a:solidFill>
                  <a:srgbClr val="52B849"/>
                </a:solidFill>
                <a:latin typeface="Arial"/>
                <a:ea typeface="Arial"/>
                <a:cs typeface="Arial"/>
                <a:sym typeface="Arial"/>
              </a:rPr>
              <a:t>Planificare iterativă și participare comunitară</a:t>
            </a:r>
            <a:endParaRPr b="1" sz="3200">
              <a:solidFill>
                <a:srgbClr val="52B849"/>
              </a:solidFill>
              <a:latin typeface="Arial"/>
              <a:ea typeface="Arial"/>
              <a:cs typeface="Arial"/>
              <a:sym typeface="Arial"/>
            </a:endParaRPr>
          </a:p>
        </p:txBody>
      </p:sp>
      <p:pic>
        <p:nvPicPr>
          <p:cNvPr id="435" name="Google Shape;435;p21"/>
          <p:cNvPicPr preferRelativeResize="0"/>
          <p:nvPr/>
        </p:nvPicPr>
        <p:blipFill rotWithShape="1">
          <a:blip r:embed="rId4">
            <a:alphaModFix/>
          </a:blip>
          <a:srcRect b="0" l="0" r="0" t="0"/>
          <a:stretch/>
        </p:blipFill>
        <p:spPr>
          <a:xfrm>
            <a:off x="5332878" y="3718560"/>
            <a:ext cx="1038564" cy="1040842"/>
          </a:xfrm>
          <a:prstGeom prst="rect">
            <a:avLst/>
          </a:prstGeom>
          <a:noFill/>
          <a:ln>
            <a:noFill/>
          </a:ln>
        </p:spPr>
      </p:pic>
      <p:sp>
        <p:nvSpPr>
          <p:cNvPr id="436" name="Google Shape;436;p21"/>
          <p:cNvSpPr txBox="1"/>
          <p:nvPr/>
        </p:nvSpPr>
        <p:spPr>
          <a:xfrm flipH="1">
            <a:off x="497319" y="1345218"/>
            <a:ext cx="5221200" cy="32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B7B7B7"/>
              </a:buClr>
              <a:buSzPts val="2800"/>
              <a:buFont typeface="DM Serif Display"/>
              <a:buNone/>
            </a:pPr>
            <a:r>
              <a:rPr b="1" i="0" lang="ro-RO" sz="1800" u="none" cap="none" strike="noStrike">
                <a:solidFill>
                  <a:srgbClr val="CC6612"/>
                </a:solidFill>
                <a:latin typeface="Arial"/>
                <a:ea typeface="Arial"/>
                <a:cs typeface="Arial"/>
                <a:sym typeface="Arial"/>
              </a:rPr>
              <a:t>Planificare Iterativă</a:t>
            </a:r>
            <a:r>
              <a:rPr b="1" i="0" lang="ro-RO" sz="1600" u="none" cap="none" strike="noStrike">
                <a:solidFill>
                  <a:srgbClr val="52B849"/>
                </a:solidFill>
                <a:latin typeface="Arial"/>
                <a:ea typeface="Arial"/>
                <a:cs typeface="Arial"/>
                <a:sym typeface="Arial"/>
              </a:rPr>
              <a:t>: PUG-ul dinamic urmează o metodă ciclică de revizuire și ajustare continuă, permițând îmbunătățiri bazate pe noi informații și experiență</a:t>
            </a:r>
            <a:endParaRPr/>
          </a:p>
          <a:p>
            <a:pPr indent="0" lvl="0" marL="0" marR="0" rtl="0" algn="l">
              <a:lnSpc>
                <a:spcPct val="100000"/>
              </a:lnSpc>
              <a:spcBef>
                <a:spcPts val="0"/>
              </a:spcBef>
              <a:spcAft>
                <a:spcPts val="0"/>
              </a:spcAft>
              <a:buClr>
                <a:srgbClr val="B7B7B7"/>
              </a:buClr>
              <a:buSzPts val="2800"/>
              <a:buFont typeface="DM Serif Display"/>
              <a:buNone/>
            </a:pPr>
            <a:r>
              <a:t/>
            </a:r>
            <a:endParaRPr b="1" i="0" sz="2000" u="none" cap="none" strike="noStrike">
              <a:solidFill>
                <a:srgbClr val="52B849"/>
              </a:solidFill>
              <a:latin typeface="Arial"/>
              <a:ea typeface="Arial"/>
              <a:cs typeface="Arial"/>
              <a:sym typeface="Arial"/>
            </a:endParaRPr>
          </a:p>
          <a:p>
            <a:pPr indent="0" lvl="0" marL="0" marR="0" rtl="0" algn="l">
              <a:lnSpc>
                <a:spcPct val="100000"/>
              </a:lnSpc>
              <a:spcBef>
                <a:spcPts val="0"/>
              </a:spcBef>
              <a:spcAft>
                <a:spcPts val="0"/>
              </a:spcAft>
              <a:buClr>
                <a:srgbClr val="B7B7B7"/>
              </a:buClr>
              <a:buSzPts val="2800"/>
              <a:buFont typeface="DM Serif Display"/>
              <a:buNone/>
            </a:pPr>
            <a:r>
              <a:rPr b="1" i="0" lang="ro-RO" sz="1800" u="none" cap="none" strike="noStrike">
                <a:solidFill>
                  <a:srgbClr val="CC6612"/>
                </a:solidFill>
                <a:latin typeface="Arial"/>
                <a:ea typeface="Arial"/>
                <a:cs typeface="Arial"/>
                <a:sym typeface="Arial"/>
              </a:rPr>
              <a:t>Participare Comunitară</a:t>
            </a:r>
            <a:r>
              <a:rPr b="1" i="0" lang="ro-RO" sz="1600" u="none" cap="none" strike="noStrike">
                <a:solidFill>
                  <a:srgbClr val="52B849"/>
                </a:solidFill>
                <a:latin typeface="Arial"/>
                <a:ea typeface="Arial"/>
                <a:cs typeface="Arial"/>
                <a:sym typeface="Arial"/>
              </a:rPr>
              <a:t>: Implicarea locuitorilor în deciziile de planificare asigură că orașele se dezvoltă în concordanță cu nevoile reale ale comunității</a:t>
            </a:r>
            <a:endParaRPr/>
          </a:p>
        </p:txBody>
      </p:sp>
      <p:grpSp>
        <p:nvGrpSpPr>
          <p:cNvPr id="437" name="Google Shape;437;p21"/>
          <p:cNvGrpSpPr/>
          <p:nvPr/>
        </p:nvGrpSpPr>
        <p:grpSpPr>
          <a:xfrm>
            <a:off x="-1461645" y="1530447"/>
            <a:ext cx="1959041" cy="208784"/>
            <a:chOff x="6336019" y="3733725"/>
            <a:chExt cx="2566206" cy="351310"/>
          </a:xfrm>
        </p:grpSpPr>
        <p:sp>
          <p:nvSpPr>
            <p:cNvPr id="438" name="Google Shape;438;p21"/>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21"/>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21"/>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21"/>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2" name="Google Shape;442;p21"/>
          <p:cNvGrpSpPr/>
          <p:nvPr/>
        </p:nvGrpSpPr>
        <p:grpSpPr>
          <a:xfrm>
            <a:off x="-1461647" y="2884966"/>
            <a:ext cx="1959041" cy="208784"/>
            <a:chOff x="6336019" y="3733725"/>
            <a:chExt cx="2566206" cy="351310"/>
          </a:xfrm>
        </p:grpSpPr>
        <p:sp>
          <p:nvSpPr>
            <p:cNvPr id="443" name="Google Shape;443;p21"/>
            <p:cNvSpPr/>
            <p:nvPr/>
          </p:nvSpPr>
          <p:spPr>
            <a:xfrm>
              <a:off x="6336019" y="3733735"/>
              <a:ext cx="1881300" cy="351300"/>
            </a:xfrm>
            <a:prstGeom prst="homePlate">
              <a:avLst>
                <a:gd fmla="val 50000" name="adj"/>
              </a:avLst>
            </a:prstGeom>
            <a:noFill/>
            <a:ln cap="flat" cmpd="sng" w="9525">
              <a:solidFill>
                <a:srgbClr val="2D8C6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21"/>
            <p:cNvSpPr/>
            <p:nvPr/>
          </p:nvSpPr>
          <p:spPr>
            <a:xfrm>
              <a:off x="8098525" y="3733725"/>
              <a:ext cx="346500" cy="351300"/>
            </a:xfrm>
            <a:prstGeom prst="chevron">
              <a:avLst>
                <a:gd fmla="val 50000" name="adj"/>
              </a:avLst>
            </a:prstGeom>
            <a:noFill/>
            <a:ln cap="flat" cmpd="sng" w="9525">
              <a:solidFill>
                <a:srgbClr val="2D8C6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21"/>
            <p:cNvSpPr/>
            <p:nvPr/>
          </p:nvSpPr>
          <p:spPr>
            <a:xfrm>
              <a:off x="8327125" y="3733725"/>
              <a:ext cx="346500" cy="351300"/>
            </a:xfrm>
            <a:prstGeom prst="chevron">
              <a:avLst>
                <a:gd fmla="val 50000" name="adj"/>
              </a:avLst>
            </a:prstGeom>
            <a:noFill/>
            <a:ln cap="flat" cmpd="sng" w="9525">
              <a:solidFill>
                <a:srgbClr val="2D8C6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21"/>
            <p:cNvSpPr/>
            <p:nvPr/>
          </p:nvSpPr>
          <p:spPr>
            <a:xfrm>
              <a:off x="8555725" y="3733725"/>
              <a:ext cx="346500" cy="351300"/>
            </a:xfrm>
            <a:prstGeom prst="chevron">
              <a:avLst>
                <a:gd fmla="val 50000" name="adj"/>
              </a:avLst>
            </a:prstGeom>
            <a:noFill/>
            <a:ln cap="flat" cmpd="sng" w="9525">
              <a:solidFill>
                <a:srgbClr val="2D8C6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47" name="Google Shape;447;p21"/>
          <p:cNvPicPr preferRelativeResize="0"/>
          <p:nvPr/>
        </p:nvPicPr>
        <p:blipFill rotWithShape="1">
          <a:blip r:embed="rId5">
            <a:alphaModFix/>
          </a:blip>
          <a:srcRect b="0" l="0" r="0" t="0"/>
          <a:stretch/>
        </p:blipFill>
        <p:spPr>
          <a:xfrm>
            <a:off x="6743260" y="3047951"/>
            <a:ext cx="1831928" cy="183192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1" name="Shape 451"/>
        <p:cNvGrpSpPr/>
        <p:nvPr/>
      </p:nvGrpSpPr>
      <p:grpSpPr>
        <a:xfrm>
          <a:off x="0" y="0"/>
          <a:ext cx="0" cy="0"/>
          <a:chOff x="0" y="0"/>
          <a:chExt cx="0" cy="0"/>
        </a:xfrm>
      </p:grpSpPr>
      <p:pic>
        <p:nvPicPr>
          <p:cNvPr id="452" name="Google Shape;452;p22"/>
          <p:cNvPicPr preferRelativeResize="0"/>
          <p:nvPr/>
        </p:nvPicPr>
        <p:blipFill rotWithShape="1">
          <a:blip r:embed="rId3">
            <a:alphaModFix/>
          </a:blip>
          <a:srcRect b="0" l="0" r="0" t="0"/>
          <a:stretch/>
        </p:blipFill>
        <p:spPr>
          <a:xfrm>
            <a:off x="2609850" y="3098"/>
            <a:ext cx="9149512" cy="5140402"/>
          </a:xfrm>
          <a:prstGeom prst="rect">
            <a:avLst/>
          </a:prstGeom>
          <a:noFill/>
          <a:ln>
            <a:noFill/>
          </a:ln>
        </p:spPr>
      </p:pic>
      <p:sp>
        <p:nvSpPr>
          <p:cNvPr id="453" name="Google Shape;453;p22"/>
          <p:cNvSpPr/>
          <p:nvPr/>
        </p:nvSpPr>
        <p:spPr>
          <a:xfrm>
            <a:off x="-1" y="0"/>
            <a:ext cx="5852161" cy="514765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54" name="Google Shape;454;p22"/>
          <p:cNvSpPr txBox="1"/>
          <p:nvPr>
            <p:ph type="title"/>
          </p:nvPr>
        </p:nvSpPr>
        <p:spPr>
          <a:xfrm flipH="1">
            <a:off x="712304" y="133989"/>
            <a:ext cx="5395638" cy="625909"/>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ro-RO" sz="3200">
                <a:solidFill>
                  <a:srgbClr val="52B849"/>
                </a:solidFill>
                <a:latin typeface="Arial"/>
                <a:ea typeface="Arial"/>
                <a:cs typeface="Arial"/>
                <a:sym typeface="Arial"/>
              </a:rPr>
              <a:t>Sustenabillitate și adaptabilitate la schimbări neașteptate</a:t>
            </a:r>
            <a:endParaRPr b="1" sz="3200">
              <a:solidFill>
                <a:srgbClr val="52B849"/>
              </a:solidFill>
              <a:latin typeface="Arial"/>
              <a:ea typeface="Arial"/>
              <a:cs typeface="Arial"/>
              <a:sym typeface="Arial"/>
            </a:endParaRPr>
          </a:p>
        </p:txBody>
      </p:sp>
      <p:pic>
        <p:nvPicPr>
          <p:cNvPr id="455" name="Google Shape;455;p22"/>
          <p:cNvPicPr preferRelativeResize="0"/>
          <p:nvPr/>
        </p:nvPicPr>
        <p:blipFill rotWithShape="1">
          <a:blip r:embed="rId4">
            <a:alphaModFix/>
          </a:blip>
          <a:srcRect b="0" l="0" r="0" t="0"/>
          <a:stretch/>
        </p:blipFill>
        <p:spPr>
          <a:xfrm>
            <a:off x="5332878" y="3718560"/>
            <a:ext cx="1038564" cy="1040842"/>
          </a:xfrm>
          <a:prstGeom prst="rect">
            <a:avLst/>
          </a:prstGeom>
          <a:noFill/>
          <a:ln>
            <a:noFill/>
          </a:ln>
        </p:spPr>
      </p:pic>
      <p:sp>
        <p:nvSpPr>
          <p:cNvPr id="456" name="Google Shape;456;p22"/>
          <p:cNvSpPr txBox="1"/>
          <p:nvPr/>
        </p:nvSpPr>
        <p:spPr>
          <a:xfrm flipH="1">
            <a:off x="580716" y="1833738"/>
            <a:ext cx="5221200" cy="32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B7B7B7"/>
              </a:buClr>
              <a:buSzPts val="2800"/>
              <a:buFont typeface="DM Serif Display"/>
              <a:buNone/>
            </a:pPr>
            <a:r>
              <a:rPr b="1" i="0" lang="ro-RO" sz="1800" u="none" cap="none" strike="noStrike">
                <a:solidFill>
                  <a:srgbClr val="00B050"/>
                </a:solidFill>
                <a:latin typeface="Arial"/>
                <a:ea typeface="Arial"/>
                <a:cs typeface="Arial"/>
                <a:sym typeface="Arial"/>
              </a:rPr>
              <a:t>Dezvoltare Sustenabilă</a:t>
            </a:r>
            <a:r>
              <a:rPr b="1" i="0" lang="ro-RO" sz="1800" u="none" cap="none" strike="noStrike">
                <a:solidFill>
                  <a:srgbClr val="CC6612"/>
                </a:solidFill>
                <a:latin typeface="Arial"/>
                <a:ea typeface="Arial"/>
                <a:cs typeface="Arial"/>
                <a:sym typeface="Arial"/>
              </a:rPr>
              <a:t>: </a:t>
            </a:r>
            <a:r>
              <a:rPr b="1" i="0" lang="ro-RO" sz="1600" u="none" cap="none" strike="noStrike">
                <a:solidFill>
                  <a:srgbClr val="CC6612"/>
                </a:solidFill>
                <a:latin typeface="Arial"/>
                <a:ea typeface="Arial"/>
                <a:cs typeface="Arial"/>
                <a:sym typeface="Arial"/>
              </a:rPr>
              <a:t>PUG-ul dinamic încurajează dezvoltarea durabilă, echilibrând aspectele economice, sociale și ecologice</a:t>
            </a:r>
            <a:endParaRPr/>
          </a:p>
          <a:p>
            <a:pPr indent="0" lvl="0" marL="0" marR="0" rtl="0" algn="l">
              <a:lnSpc>
                <a:spcPct val="100000"/>
              </a:lnSpc>
              <a:spcBef>
                <a:spcPts val="0"/>
              </a:spcBef>
              <a:spcAft>
                <a:spcPts val="0"/>
              </a:spcAft>
              <a:buClr>
                <a:srgbClr val="B7B7B7"/>
              </a:buClr>
              <a:buSzPts val="2800"/>
              <a:buFont typeface="DM Serif Display"/>
              <a:buNone/>
            </a:pPr>
            <a:r>
              <a:t/>
            </a:r>
            <a:endParaRPr b="1" i="0" sz="1800" u="none" cap="none" strike="noStrike">
              <a:solidFill>
                <a:srgbClr val="52B849"/>
              </a:solidFill>
              <a:latin typeface="Arial"/>
              <a:ea typeface="Arial"/>
              <a:cs typeface="Arial"/>
              <a:sym typeface="Arial"/>
            </a:endParaRPr>
          </a:p>
          <a:p>
            <a:pPr indent="0" lvl="0" marL="0" marR="0" rtl="0" algn="l">
              <a:lnSpc>
                <a:spcPct val="100000"/>
              </a:lnSpc>
              <a:spcBef>
                <a:spcPts val="0"/>
              </a:spcBef>
              <a:spcAft>
                <a:spcPts val="0"/>
              </a:spcAft>
              <a:buClr>
                <a:srgbClr val="B7B7B7"/>
              </a:buClr>
              <a:buSzPts val="2800"/>
              <a:buFont typeface="DM Serif Display"/>
              <a:buNone/>
            </a:pPr>
            <a:r>
              <a:rPr b="1" i="0" lang="ro-RO" sz="1800" u="none" cap="none" strike="noStrike">
                <a:solidFill>
                  <a:srgbClr val="00B050"/>
                </a:solidFill>
                <a:latin typeface="Arial"/>
                <a:ea typeface="Arial"/>
                <a:cs typeface="Arial"/>
                <a:sym typeface="Arial"/>
              </a:rPr>
              <a:t>Adaptabilitate</a:t>
            </a:r>
            <a:r>
              <a:rPr b="1" i="0" lang="ro-RO" sz="1800" u="none" cap="none" strike="noStrike">
                <a:solidFill>
                  <a:srgbClr val="CC6612"/>
                </a:solidFill>
                <a:latin typeface="Arial"/>
                <a:ea typeface="Arial"/>
                <a:cs typeface="Arial"/>
                <a:sym typeface="Arial"/>
              </a:rPr>
              <a:t>: </a:t>
            </a:r>
            <a:r>
              <a:rPr b="1" i="0" lang="ro-RO" sz="1600" u="none" cap="none" strike="noStrike">
                <a:solidFill>
                  <a:srgbClr val="CC6612"/>
                </a:solidFill>
                <a:latin typeface="Arial"/>
                <a:ea typeface="Arial"/>
                <a:cs typeface="Arial"/>
                <a:sym typeface="Arial"/>
              </a:rPr>
              <a:t>Capacitatea de a răspunde rapid la crize neprevăzute, cum ar fi dezastrele naturale sau crizele de sănătate publică, este o trăsătură cheie a planificării urbane dinamice</a:t>
            </a:r>
            <a:endParaRPr b="1" i="0" sz="1600" u="none" cap="none" strike="noStrike">
              <a:solidFill>
                <a:srgbClr val="52B849"/>
              </a:solidFill>
              <a:latin typeface="Arial"/>
              <a:ea typeface="Arial"/>
              <a:cs typeface="Arial"/>
              <a:sym typeface="Arial"/>
            </a:endParaRPr>
          </a:p>
        </p:txBody>
      </p:sp>
      <p:grpSp>
        <p:nvGrpSpPr>
          <p:cNvPr id="457" name="Google Shape;457;p22"/>
          <p:cNvGrpSpPr/>
          <p:nvPr/>
        </p:nvGrpSpPr>
        <p:grpSpPr>
          <a:xfrm>
            <a:off x="-1436324" y="2041365"/>
            <a:ext cx="1959041" cy="208784"/>
            <a:chOff x="6336019" y="3733725"/>
            <a:chExt cx="2566206" cy="351310"/>
          </a:xfrm>
        </p:grpSpPr>
        <p:sp>
          <p:nvSpPr>
            <p:cNvPr id="458" name="Google Shape;458;p22"/>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22"/>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22"/>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22"/>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62" name="Google Shape;462;p22"/>
          <p:cNvGrpSpPr/>
          <p:nvPr/>
        </p:nvGrpSpPr>
        <p:grpSpPr>
          <a:xfrm>
            <a:off x="-1436324" y="3060888"/>
            <a:ext cx="1959041" cy="208784"/>
            <a:chOff x="6336019" y="3733725"/>
            <a:chExt cx="2566206" cy="351310"/>
          </a:xfrm>
        </p:grpSpPr>
        <p:sp>
          <p:nvSpPr>
            <p:cNvPr id="463" name="Google Shape;463;p22"/>
            <p:cNvSpPr/>
            <p:nvPr/>
          </p:nvSpPr>
          <p:spPr>
            <a:xfrm>
              <a:off x="6336019" y="3733735"/>
              <a:ext cx="1881300" cy="351300"/>
            </a:xfrm>
            <a:prstGeom prst="homePlate">
              <a:avLst>
                <a:gd fmla="val 50000" name="adj"/>
              </a:avLst>
            </a:prstGeom>
            <a:noFill/>
            <a:ln cap="flat" cmpd="sng" w="9525">
              <a:solidFill>
                <a:srgbClr val="2D8C6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22"/>
            <p:cNvSpPr/>
            <p:nvPr/>
          </p:nvSpPr>
          <p:spPr>
            <a:xfrm>
              <a:off x="8098525" y="3733725"/>
              <a:ext cx="346500" cy="351300"/>
            </a:xfrm>
            <a:prstGeom prst="chevron">
              <a:avLst>
                <a:gd fmla="val 50000" name="adj"/>
              </a:avLst>
            </a:prstGeom>
            <a:noFill/>
            <a:ln cap="flat" cmpd="sng" w="9525">
              <a:solidFill>
                <a:srgbClr val="2D8C6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22"/>
            <p:cNvSpPr/>
            <p:nvPr/>
          </p:nvSpPr>
          <p:spPr>
            <a:xfrm>
              <a:off x="8327125" y="3733725"/>
              <a:ext cx="346500" cy="351300"/>
            </a:xfrm>
            <a:prstGeom prst="chevron">
              <a:avLst>
                <a:gd fmla="val 50000" name="adj"/>
              </a:avLst>
            </a:prstGeom>
            <a:noFill/>
            <a:ln cap="flat" cmpd="sng" w="9525">
              <a:solidFill>
                <a:srgbClr val="2D8C6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22"/>
            <p:cNvSpPr/>
            <p:nvPr/>
          </p:nvSpPr>
          <p:spPr>
            <a:xfrm>
              <a:off x="8555725" y="3733725"/>
              <a:ext cx="346500" cy="351300"/>
            </a:xfrm>
            <a:prstGeom prst="chevron">
              <a:avLst>
                <a:gd fmla="val 50000" name="adj"/>
              </a:avLst>
            </a:prstGeom>
            <a:noFill/>
            <a:ln cap="flat" cmpd="sng" w="9525">
              <a:solidFill>
                <a:srgbClr val="2D8C6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67" name="Google Shape;467;p22"/>
          <p:cNvPicPr preferRelativeResize="0"/>
          <p:nvPr/>
        </p:nvPicPr>
        <p:blipFill rotWithShape="1">
          <a:blip r:embed="rId5">
            <a:alphaModFix/>
          </a:blip>
          <a:srcRect b="0" l="0" r="0" t="0"/>
          <a:stretch/>
        </p:blipFill>
        <p:spPr>
          <a:xfrm>
            <a:off x="6721366" y="3165277"/>
            <a:ext cx="1774509" cy="177450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23"/>
          <p:cNvPicPr preferRelativeResize="0"/>
          <p:nvPr/>
        </p:nvPicPr>
        <p:blipFill rotWithShape="1">
          <a:blip r:embed="rId3">
            <a:alphaModFix/>
          </a:blip>
          <a:srcRect b="0" l="35438" r="28585" t="0"/>
          <a:stretch/>
        </p:blipFill>
        <p:spPr>
          <a:xfrm>
            <a:off x="5852160" y="3098"/>
            <a:ext cx="3291840" cy="5140402"/>
          </a:xfrm>
          <a:prstGeom prst="rect">
            <a:avLst/>
          </a:prstGeom>
          <a:noFill/>
          <a:ln>
            <a:noFill/>
          </a:ln>
        </p:spPr>
      </p:pic>
      <p:sp>
        <p:nvSpPr>
          <p:cNvPr id="473" name="Google Shape;473;p23"/>
          <p:cNvSpPr/>
          <p:nvPr/>
        </p:nvSpPr>
        <p:spPr>
          <a:xfrm>
            <a:off x="-12168" y="0"/>
            <a:ext cx="5852161" cy="513730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74" name="Google Shape;474;p23"/>
          <p:cNvSpPr txBox="1"/>
          <p:nvPr/>
        </p:nvSpPr>
        <p:spPr>
          <a:xfrm>
            <a:off x="69535" y="1330378"/>
            <a:ext cx="5436782" cy="3429024"/>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B7B7B7"/>
              </a:buClr>
              <a:buSzPts val="2800"/>
              <a:buFont typeface="DM Serif Display"/>
              <a:buNone/>
            </a:pPr>
            <a:r>
              <a:rPr b="1" i="0" lang="ro-RO" sz="3600" u="none" cap="none" strike="noStrike">
                <a:solidFill>
                  <a:srgbClr val="EA7C39"/>
                </a:solidFill>
                <a:latin typeface="Arial"/>
                <a:ea typeface="Arial"/>
                <a:cs typeface="Arial"/>
                <a:sym typeface="Arial"/>
              </a:rPr>
              <a:t>TIPURI DE DATE PENTRU MONITORIZAREA PUG DINAMIC </a:t>
            </a:r>
            <a:endParaRPr b="1" i="0" sz="3600" u="none" cap="none" strike="noStrike">
              <a:solidFill>
                <a:srgbClr val="EA7C39"/>
              </a:solidFill>
              <a:latin typeface="Arial"/>
              <a:ea typeface="Arial"/>
              <a:cs typeface="Arial"/>
              <a:sym typeface="Arial"/>
            </a:endParaRPr>
          </a:p>
        </p:txBody>
      </p:sp>
      <p:pic>
        <p:nvPicPr>
          <p:cNvPr id="475" name="Google Shape;475;p23"/>
          <p:cNvPicPr preferRelativeResize="0"/>
          <p:nvPr/>
        </p:nvPicPr>
        <p:blipFill rotWithShape="1">
          <a:blip r:embed="rId4">
            <a:alphaModFix/>
          </a:blip>
          <a:srcRect b="0" l="27476" r="29910" t="0"/>
          <a:stretch/>
        </p:blipFill>
        <p:spPr>
          <a:xfrm>
            <a:off x="5852160" y="0"/>
            <a:ext cx="3291839" cy="5143500"/>
          </a:xfrm>
          <a:prstGeom prst="rect">
            <a:avLst/>
          </a:prstGeom>
          <a:noFill/>
          <a:ln>
            <a:noFill/>
          </a:ln>
        </p:spPr>
      </p:pic>
      <p:pic>
        <p:nvPicPr>
          <p:cNvPr id="476" name="Google Shape;476;p23"/>
          <p:cNvPicPr preferRelativeResize="0"/>
          <p:nvPr/>
        </p:nvPicPr>
        <p:blipFill rotWithShape="1">
          <a:blip r:embed="rId5">
            <a:alphaModFix/>
          </a:blip>
          <a:srcRect b="0" l="0" r="0" t="0"/>
          <a:stretch/>
        </p:blipFill>
        <p:spPr>
          <a:xfrm>
            <a:off x="5332878" y="3718560"/>
            <a:ext cx="1038564" cy="1040842"/>
          </a:xfrm>
          <a:prstGeom prst="rect">
            <a:avLst/>
          </a:prstGeom>
          <a:noFill/>
          <a:ln>
            <a:noFill/>
          </a:ln>
        </p:spPr>
      </p:pic>
      <p:pic>
        <p:nvPicPr>
          <p:cNvPr id="477" name="Google Shape;477;p23"/>
          <p:cNvPicPr preferRelativeResize="0"/>
          <p:nvPr/>
        </p:nvPicPr>
        <p:blipFill rotWithShape="1">
          <a:blip r:embed="rId6">
            <a:alphaModFix/>
          </a:blip>
          <a:srcRect b="0" l="0" r="0" t="0"/>
          <a:stretch/>
        </p:blipFill>
        <p:spPr>
          <a:xfrm>
            <a:off x="6539182" y="3044890"/>
            <a:ext cx="1917793" cy="191779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id="482" name="Google Shape;482;p24"/>
          <p:cNvPicPr preferRelativeResize="0"/>
          <p:nvPr/>
        </p:nvPicPr>
        <p:blipFill rotWithShape="1">
          <a:blip r:embed="rId3">
            <a:alphaModFix/>
          </a:blip>
          <a:srcRect b="0" l="35438" r="28585" t="0"/>
          <a:stretch/>
        </p:blipFill>
        <p:spPr>
          <a:xfrm>
            <a:off x="5852160" y="3098"/>
            <a:ext cx="3291840" cy="5140402"/>
          </a:xfrm>
          <a:prstGeom prst="rect">
            <a:avLst/>
          </a:prstGeom>
          <a:noFill/>
          <a:ln>
            <a:noFill/>
          </a:ln>
        </p:spPr>
      </p:pic>
      <p:sp>
        <p:nvSpPr>
          <p:cNvPr id="483" name="Google Shape;483;p24"/>
          <p:cNvSpPr/>
          <p:nvPr/>
        </p:nvSpPr>
        <p:spPr>
          <a:xfrm>
            <a:off x="-12168" y="0"/>
            <a:ext cx="5852161" cy="513730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484" name="Google Shape;484;p24"/>
          <p:cNvPicPr preferRelativeResize="0"/>
          <p:nvPr/>
        </p:nvPicPr>
        <p:blipFill rotWithShape="1">
          <a:blip r:embed="rId4">
            <a:alphaModFix/>
          </a:blip>
          <a:srcRect b="0" l="27476" r="29910" t="0"/>
          <a:stretch/>
        </p:blipFill>
        <p:spPr>
          <a:xfrm>
            <a:off x="5852160" y="0"/>
            <a:ext cx="3291839" cy="5143500"/>
          </a:xfrm>
          <a:prstGeom prst="rect">
            <a:avLst/>
          </a:prstGeom>
          <a:noFill/>
          <a:ln>
            <a:noFill/>
          </a:ln>
        </p:spPr>
      </p:pic>
      <p:pic>
        <p:nvPicPr>
          <p:cNvPr id="485" name="Google Shape;485;p24"/>
          <p:cNvPicPr preferRelativeResize="0"/>
          <p:nvPr/>
        </p:nvPicPr>
        <p:blipFill rotWithShape="1">
          <a:blip r:embed="rId5">
            <a:alphaModFix/>
          </a:blip>
          <a:srcRect b="0" l="0" r="0" t="0"/>
          <a:stretch/>
        </p:blipFill>
        <p:spPr>
          <a:xfrm>
            <a:off x="5332878" y="3718560"/>
            <a:ext cx="1038564" cy="1040842"/>
          </a:xfrm>
          <a:prstGeom prst="rect">
            <a:avLst/>
          </a:prstGeom>
          <a:noFill/>
          <a:ln>
            <a:noFill/>
          </a:ln>
        </p:spPr>
      </p:pic>
      <p:sp>
        <p:nvSpPr>
          <p:cNvPr id="486" name="Google Shape;486;p24"/>
          <p:cNvSpPr txBox="1"/>
          <p:nvPr>
            <p:ph type="title"/>
          </p:nvPr>
        </p:nvSpPr>
        <p:spPr>
          <a:xfrm flipH="1">
            <a:off x="919604" y="161698"/>
            <a:ext cx="5395638" cy="625909"/>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ro-RO" sz="3200">
                <a:solidFill>
                  <a:srgbClr val="52B849"/>
                </a:solidFill>
                <a:latin typeface="Arial"/>
                <a:ea typeface="Arial"/>
                <a:cs typeface="Arial"/>
                <a:sym typeface="Arial"/>
              </a:rPr>
              <a:t>Date demografice </a:t>
            </a:r>
            <a:br>
              <a:rPr b="1" lang="ro-RO" sz="3200">
                <a:solidFill>
                  <a:srgbClr val="52B849"/>
                </a:solidFill>
                <a:latin typeface="Arial"/>
                <a:ea typeface="Arial"/>
                <a:cs typeface="Arial"/>
                <a:sym typeface="Arial"/>
              </a:rPr>
            </a:br>
            <a:r>
              <a:rPr b="1" lang="ro-RO" sz="3200">
                <a:solidFill>
                  <a:srgbClr val="52B849"/>
                </a:solidFill>
                <a:latin typeface="Arial"/>
                <a:ea typeface="Arial"/>
                <a:cs typeface="Arial"/>
                <a:sym typeface="Arial"/>
              </a:rPr>
              <a:t>    și economice</a:t>
            </a:r>
            <a:endParaRPr b="1" sz="3200">
              <a:solidFill>
                <a:srgbClr val="52B849"/>
              </a:solidFill>
              <a:latin typeface="Arial"/>
              <a:ea typeface="Arial"/>
              <a:cs typeface="Arial"/>
              <a:sym typeface="Arial"/>
            </a:endParaRPr>
          </a:p>
        </p:txBody>
      </p:sp>
      <p:sp>
        <p:nvSpPr>
          <p:cNvPr id="487" name="Google Shape;487;p24"/>
          <p:cNvSpPr txBox="1"/>
          <p:nvPr/>
        </p:nvSpPr>
        <p:spPr>
          <a:xfrm flipH="1">
            <a:off x="580716" y="1757538"/>
            <a:ext cx="5221200" cy="32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B7B7B7"/>
              </a:buClr>
              <a:buSzPts val="2800"/>
              <a:buFont typeface="DM Serif Display"/>
              <a:buNone/>
            </a:pPr>
            <a:r>
              <a:rPr b="1" i="0" lang="ro-RO" sz="1800" u="none" cap="none" strike="noStrike">
                <a:solidFill>
                  <a:srgbClr val="00B050"/>
                </a:solidFill>
                <a:latin typeface="Arial"/>
                <a:ea typeface="Arial"/>
                <a:cs typeface="Arial"/>
                <a:sym typeface="Arial"/>
              </a:rPr>
              <a:t>Demografie și Populație</a:t>
            </a:r>
            <a:r>
              <a:rPr b="1" i="0" lang="ro-RO" sz="1800" u="none" cap="none" strike="noStrike">
                <a:solidFill>
                  <a:srgbClr val="CC6612"/>
                </a:solidFill>
                <a:latin typeface="Arial"/>
                <a:ea typeface="Arial"/>
                <a:cs typeface="Arial"/>
                <a:sym typeface="Arial"/>
              </a:rPr>
              <a:t>: </a:t>
            </a:r>
            <a:r>
              <a:rPr b="1" i="0" lang="ro-RO" sz="1600" u="none" cap="none" strike="noStrike">
                <a:solidFill>
                  <a:srgbClr val="CC6612"/>
                </a:solidFill>
                <a:latin typeface="Arial"/>
                <a:ea typeface="Arial"/>
                <a:cs typeface="Arial"/>
                <a:sym typeface="Arial"/>
              </a:rPr>
              <a:t>Monitorizarea distribuției populației, densității, ratei de migrație și creșterii pe categorii de vârstă și gen, pentru a anticipa nevoile viitoare de infrastructură și servicii urbane</a:t>
            </a:r>
            <a:endParaRPr/>
          </a:p>
          <a:p>
            <a:pPr indent="0" lvl="0" marL="0" marR="0" rtl="0" algn="l">
              <a:lnSpc>
                <a:spcPct val="100000"/>
              </a:lnSpc>
              <a:spcBef>
                <a:spcPts val="0"/>
              </a:spcBef>
              <a:spcAft>
                <a:spcPts val="0"/>
              </a:spcAft>
              <a:buClr>
                <a:srgbClr val="B7B7B7"/>
              </a:buClr>
              <a:buSzPts val="2800"/>
              <a:buFont typeface="DM Serif Display"/>
              <a:buNone/>
            </a:pPr>
            <a:r>
              <a:t/>
            </a:r>
            <a:endParaRPr b="1" i="0" sz="1800" u="none" cap="none" strike="noStrike">
              <a:solidFill>
                <a:srgbClr val="52B849"/>
              </a:solidFill>
              <a:latin typeface="Arial"/>
              <a:ea typeface="Arial"/>
              <a:cs typeface="Arial"/>
              <a:sym typeface="Arial"/>
            </a:endParaRPr>
          </a:p>
          <a:p>
            <a:pPr indent="0" lvl="0" marL="0" marR="0" rtl="0" algn="l">
              <a:lnSpc>
                <a:spcPct val="100000"/>
              </a:lnSpc>
              <a:spcBef>
                <a:spcPts val="0"/>
              </a:spcBef>
              <a:spcAft>
                <a:spcPts val="0"/>
              </a:spcAft>
              <a:buClr>
                <a:srgbClr val="B7B7B7"/>
              </a:buClr>
              <a:buSzPts val="2800"/>
              <a:buFont typeface="DM Serif Display"/>
              <a:buNone/>
            </a:pPr>
            <a:r>
              <a:rPr b="1" i="0" lang="ro-RO" sz="1800" u="none" cap="none" strike="noStrike">
                <a:solidFill>
                  <a:srgbClr val="00B050"/>
                </a:solidFill>
                <a:latin typeface="Arial"/>
                <a:ea typeface="Arial"/>
                <a:cs typeface="Arial"/>
                <a:sym typeface="Arial"/>
              </a:rPr>
              <a:t>Economie</a:t>
            </a:r>
            <a:r>
              <a:rPr b="1" i="0" lang="ro-RO" sz="1800" u="none" cap="none" strike="noStrike">
                <a:solidFill>
                  <a:srgbClr val="CC6612"/>
                </a:solidFill>
                <a:latin typeface="Arial"/>
                <a:ea typeface="Arial"/>
                <a:cs typeface="Arial"/>
                <a:sym typeface="Arial"/>
              </a:rPr>
              <a:t>: </a:t>
            </a:r>
            <a:r>
              <a:rPr b="1" i="0" lang="ro-RO" sz="1600" u="none" cap="none" strike="noStrike">
                <a:solidFill>
                  <a:srgbClr val="CC6612"/>
                </a:solidFill>
                <a:latin typeface="Arial"/>
                <a:ea typeface="Arial"/>
                <a:cs typeface="Arial"/>
                <a:sym typeface="Arial"/>
              </a:rPr>
              <a:t>Analiza indicatorilor economici precum creșterea economică, ocuparea forței de muncă și dezvoltarea afacerilor locale, pentru a sprijini planificarea dezvoltării economice durabile</a:t>
            </a:r>
            <a:endParaRPr b="1" i="0" sz="1600" u="none" cap="none" strike="noStrike">
              <a:solidFill>
                <a:srgbClr val="52B849"/>
              </a:solidFill>
              <a:latin typeface="Arial"/>
              <a:ea typeface="Arial"/>
              <a:cs typeface="Arial"/>
              <a:sym typeface="Arial"/>
            </a:endParaRPr>
          </a:p>
        </p:txBody>
      </p:sp>
      <p:grpSp>
        <p:nvGrpSpPr>
          <p:cNvPr id="488" name="Google Shape;488;p24"/>
          <p:cNvGrpSpPr/>
          <p:nvPr/>
        </p:nvGrpSpPr>
        <p:grpSpPr>
          <a:xfrm>
            <a:off x="-1436324" y="2041365"/>
            <a:ext cx="1959041" cy="208784"/>
            <a:chOff x="6336019" y="3733725"/>
            <a:chExt cx="2566206" cy="351310"/>
          </a:xfrm>
        </p:grpSpPr>
        <p:sp>
          <p:nvSpPr>
            <p:cNvPr id="489" name="Google Shape;489;p24"/>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24"/>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24"/>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24"/>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93" name="Google Shape;493;p24"/>
          <p:cNvGrpSpPr/>
          <p:nvPr/>
        </p:nvGrpSpPr>
        <p:grpSpPr>
          <a:xfrm>
            <a:off x="-1436324" y="3318975"/>
            <a:ext cx="1959041" cy="208784"/>
            <a:chOff x="6336019" y="3733725"/>
            <a:chExt cx="2566206" cy="351310"/>
          </a:xfrm>
        </p:grpSpPr>
        <p:sp>
          <p:nvSpPr>
            <p:cNvPr id="494" name="Google Shape;494;p24"/>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24"/>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24"/>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24"/>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98" name="Google Shape;498;p24"/>
          <p:cNvPicPr preferRelativeResize="0"/>
          <p:nvPr/>
        </p:nvPicPr>
        <p:blipFill rotWithShape="1">
          <a:blip r:embed="rId6">
            <a:alphaModFix/>
          </a:blip>
          <a:srcRect b="0" l="0" r="0" t="0"/>
          <a:stretch/>
        </p:blipFill>
        <p:spPr>
          <a:xfrm>
            <a:off x="6473966" y="2889899"/>
            <a:ext cx="2089243" cy="208924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id="503" name="Google Shape;503;p25"/>
          <p:cNvPicPr preferRelativeResize="0"/>
          <p:nvPr/>
        </p:nvPicPr>
        <p:blipFill rotWithShape="1">
          <a:blip r:embed="rId3">
            <a:alphaModFix/>
          </a:blip>
          <a:srcRect b="0" l="35438" r="28585" t="0"/>
          <a:stretch/>
        </p:blipFill>
        <p:spPr>
          <a:xfrm>
            <a:off x="5852160" y="3098"/>
            <a:ext cx="3291840" cy="5140402"/>
          </a:xfrm>
          <a:prstGeom prst="rect">
            <a:avLst/>
          </a:prstGeom>
          <a:noFill/>
          <a:ln>
            <a:noFill/>
          </a:ln>
        </p:spPr>
      </p:pic>
      <p:sp>
        <p:nvSpPr>
          <p:cNvPr id="504" name="Google Shape;504;p25"/>
          <p:cNvSpPr/>
          <p:nvPr/>
        </p:nvSpPr>
        <p:spPr>
          <a:xfrm>
            <a:off x="-12168" y="0"/>
            <a:ext cx="5852161" cy="513730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505" name="Google Shape;505;p25"/>
          <p:cNvPicPr preferRelativeResize="0"/>
          <p:nvPr/>
        </p:nvPicPr>
        <p:blipFill rotWithShape="1">
          <a:blip r:embed="rId4">
            <a:alphaModFix/>
          </a:blip>
          <a:srcRect b="0" l="27476" r="29910" t="0"/>
          <a:stretch/>
        </p:blipFill>
        <p:spPr>
          <a:xfrm>
            <a:off x="5852160" y="0"/>
            <a:ext cx="3291839" cy="5143500"/>
          </a:xfrm>
          <a:prstGeom prst="rect">
            <a:avLst/>
          </a:prstGeom>
          <a:noFill/>
          <a:ln>
            <a:noFill/>
          </a:ln>
        </p:spPr>
      </p:pic>
      <p:pic>
        <p:nvPicPr>
          <p:cNvPr id="506" name="Google Shape;506;p25"/>
          <p:cNvPicPr preferRelativeResize="0"/>
          <p:nvPr/>
        </p:nvPicPr>
        <p:blipFill rotWithShape="1">
          <a:blip r:embed="rId5">
            <a:alphaModFix/>
          </a:blip>
          <a:srcRect b="0" l="0" r="0" t="0"/>
          <a:stretch/>
        </p:blipFill>
        <p:spPr>
          <a:xfrm>
            <a:off x="5332878" y="3718560"/>
            <a:ext cx="1038564" cy="1040842"/>
          </a:xfrm>
          <a:prstGeom prst="rect">
            <a:avLst/>
          </a:prstGeom>
          <a:noFill/>
          <a:ln>
            <a:noFill/>
          </a:ln>
        </p:spPr>
      </p:pic>
      <p:sp>
        <p:nvSpPr>
          <p:cNvPr id="507" name="Google Shape;507;p25"/>
          <p:cNvSpPr txBox="1"/>
          <p:nvPr>
            <p:ph type="title"/>
          </p:nvPr>
        </p:nvSpPr>
        <p:spPr>
          <a:xfrm flipH="1">
            <a:off x="919604" y="161698"/>
            <a:ext cx="5395638" cy="625909"/>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ro-RO" sz="3200">
                <a:solidFill>
                  <a:srgbClr val="52B849"/>
                </a:solidFill>
                <a:latin typeface="Arial"/>
                <a:ea typeface="Arial"/>
                <a:cs typeface="Arial"/>
                <a:sym typeface="Arial"/>
              </a:rPr>
              <a:t>Infrastructură, transport </a:t>
            </a:r>
            <a:br>
              <a:rPr b="1" lang="ro-RO" sz="3200">
                <a:solidFill>
                  <a:srgbClr val="52B849"/>
                </a:solidFill>
                <a:latin typeface="Arial"/>
                <a:ea typeface="Arial"/>
                <a:cs typeface="Arial"/>
                <a:sym typeface="Arial"/>
              </a:rPr>
            </a:br>
            <a:r>
              <a:rPr b="1" lang="ro-RO" sz="3200">
                <a:solidFill>
                  <a:srgbClr val="52B849"/>
                </a:solidFill>
                <a:latin typeface="Arial"/>
                <a:ea typeface="Arial"/>
                <a:cs typeface="Arial"/>
                <a:sym typeface="Arial"/>
              </a:rPr>
              <a:t>           și mobilitate</a:t>
            </a:r>
            <a:endParaRPr b="1" sz="3200">
              <a:solidFill>
                <a:srgbClr val="52B849"/>
              </a:solidFill>
              <a:latin typeface="Arial"/>
              <a:ea typeface="Arial"/>
              <a:cs typeface="Arial"/>
              <a:sym typeface="Arial"/>
            </a:endParaRPr>
          </a:p>
        </p:txBody>
      </p:sp>
      <p:sp>
        <p:nvSpPr>
          <p:cNvPr id="508" name="Google Shape;508;p25"/>
          <p:cNvSpPr txBox="1"/>
          <p:nvPr/>
        </p:nvSpPr>
        <p:spPr>
          <a:xfrm flipH="1">
            <a:off x="580791" y="1909938"/>
            <a:ext cx="5221125" cy="323564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B7B7B7"/>
              </a:buClr>
              <a:buSzPts val="2800"/>
              <a:buFont typeface="DM Serif Display"/>
              <a:buNone/>
            </a:pPr>
            <a:r>
              <a:rPr b="1" i="0" lang="ro-RO" sz="1800" u="none" cap="none" strike="noStrike">
                <a:solidFill>
                  <a:srgbClr val="00B050"/>
                </a:solidFill>
                <a:latin typeface="Arial"/>
                <a:ea typeface="Arial"/>
                <a:cs typeface="Arial"/>
                <a:sym typeface="Arial"/>
              </a:rPr>
              <a:t>Infrastructură și Transport</a:t>
            </a:r>
            <a:r>
              <a:rPr b="1" i="0" lang="ro-RO" sz="1800" u="none" cap="none" strike="noStrike">
                <a:solidFill>
                  <a:srgbClr val="CC6612"/>
                </a:solidFill>
                <a:latin typeface="Arial"/>
                <a:ea typeface="Arial"/>
                <a:cs typeface="Arial"/>
                <a:sym typeface="Arial"/>
              </a:rPr>
              <a:t>: </a:t>
            </a:r>
            <a:r>
              <a:rPr b="1" i="0" lang="ro-RO" sz="1600" u="none" cap="none" strike="noStrike">
                <a:solidFill>
                  <a:srgbClr val="CC6612"/>
                </a:solidFill>
                <a:latin typeface="Arial"/>
                <a:ea typeface="Arial"/>
                <a:cs typeface="Arial"/>
                <a:sym typeface="Arial"/>
              </a:rPr>
              <a:t>Date despre rețeaua de transport rutier și public, traficul, accesibilitatea și durabilitatea energetică sunt esențiale pentru optimizarea mobilității și infrastructurii urbane</a:t>
            </a:r>
            <a:endParaRPr/>
          </a:p>
          <a:p>
            <a:pPr indent="0" lvl="0" marL="0" marR="0" rtl="0" algn="l">
              <a:lnSpc>
                <a:spcPct val="100000"/>
              </a:lnSpc>
              <a:spcBef>
                <a:spcPts val="0"/>
              </a:spcBef>
              <a:spcAft>
                <a:spcPts val="0"/>
              </a:spcAft>
              <a:buClr>
                <a:srgbClr val="B7B7B7"/>
              </a:buClr>
              <a:buSzPts val="2800"/>
              <a:buFont typeface="DM Serif Display"/>
              <a:buNone/>
            </a:pPr>
            <a:r>
              <a:t/>
            </a:r>
            <a:endParaRPr b="1" i="0" sz="1800" u="none" cap="none" strike="noStrike">
              <a:solidFill>
                <a:srgbClr val="52B849"/>
              </a:solidFill>
              <a:latin typeface="Arial"/>
              <a:ea typeface="Arial"/>
              <a:cs typeface="Arial"/>
              <a:sym typeface="Arial"/>
            </a:endParaRPr>
          </a:p>
          <a:p>
            <a:pPr indent="0" lvl="0" marL="0" marR="0" rtl="0" algn="l">
              <a:lnSpc>
                <a:spcPct val="100000"/>
              </a:lnSpc>
              <a:spcBef>
                <a:spcPts val="0"/>
              </a:spcBef>
              <a:spcAft>
                <a:spcPts val="0"/>
              </a:spcAft>
              <a:buClr>
                <a:srgbClr val="B7B7B7"/>
              </a:buClr>
              <a:buSzPts val="2800"/>
              <a:buFont typeface="DM Serif Display"/>
              <a:buNone/>
            </a:pPr>
            <a:r>
              <a:rPr b="1" i="0" lang="ro-RO" sz="1800" u="none" cap="none" strike="noStrike">
                <a:solidFill>
                  <a:srgbClr val="00B050"/>
                </a:solidFill>
                <a:latin typeface="Arial"/>
                <a:ea typeface="Arial"/>
                <a:cs typeface="Arial"/>
                <a:sym typeface="Arial"/>
              </a:rPr>
              <a:t>Monitorizare a Mobilității</a:t>
            </a:r>
            <a:r>
              <a:rPr b="1" i="0" lang="ro-RO" sz="1800" u="none" cap="none" strike="noStrike">
                <a:solidFill>
                  <a:srgbClr val="CC6612"/>
                </a:solidFill>
                <a:latin typeface="Arial"/>
                <a:ea typeface="Arial"/>
                <a:cs typeface="Arial"/>
                <a:sym typeface="Arial"/>
              </a:rPr>
              <a:t>: </a:t>
            </a:r>
            <a:r>
              <a:rPr b="1" i="0" lang="ro-RO" sz="1600" u="none" cap="none" strike="noStrike">
                <a:solidFill>
                  <a:srgbClr val="CC6612"/>
                </a:solidFill>
                <a:latin typeface="Arial"/>
                <a:ea typeface="Arial"/>
                <a:cs typeface="Arial"/>
                <a:sym typeface="Arial"/>
              </a:rPr>
              <a:t>Colectarea datelor în timp real despre trafic și utilizarea transportului public poate ajuta la ajustarea rapidă a strategiilor de mobilitate</a:t>
            </a:r>
            <a:endParaRPr b="1" i="0" sz="1600" u="none" cap="none" strike="noStrike">
              <a:solidFill>
                <a:srgbClr val="52B849"/>
              </a:solidFill>
              <a:latin typeface="Arial"/>
              <a:ea typeface="Arial"/>
              <a:cs typeface="Arial"/>
              <a:sym typeface="Arial"/>
            </a:endParaRPr>
          </a:p>
        </p:txBody>
      </p:sp>
      <p:grpSp>
        <p:nvGrpSpPr>
          <p:cNvPr id="509" name="Google Shape;509;p25"/>
          <p:cNvGrpSpPr/>
          <p:nvPr/>
        </p:nvGrpSpPr>
        <p:grpSpPr>
          <a:xfrm>
            <a:off x="-1436324" y="2041365"/>
            <a:ext cx="1959041" cy="208784"/>
            <a:chOff x="6336019" y="3733725"/>
            <a:chExt cx="2566206" cy="351310"/>
          </a:xfrm>
        </p:grpSpPr>
        <p:sp>
          <p:nvSpPr>
            <p:cNvPr id="510" name="Google Shape;510;p25"/>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25"/>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25"/>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25"/>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14" name="Google Shape;514;p25"/>
          <p:cNvGrpSpPr/>
          <p:nvPr/>
        </p:nvGrpSpPr>
        <p:grpSpPr>
          <a:xfrm>
            <a:off x="-1436324" y="3318975"/>
            <a:ext cx="1959041" cy="208784"/>
            <a:chOff x="6336019" y="3733725"/>
            <a:chExt cx="2566206" cy="351310"/>
          </a:xfrm>
        </p:grpSpPr>
        <p:sp>
          <p:nvSpPr>
            <p:cNvPr id="515" name="Google Shape;515;p25"/>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25"/>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25"/>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25"/>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19" name="Google Shape;519;p25"/>
          <p:cNvPicPr preferRelativeResize="0"/>
          <p:nvPr/>
        </p:nvPicPr>
        <p:blipFill rotWithShape="1">
          <a:blip r:embed="rId6">
            <a:alphaModFix/>
          </a:blip>
          <a:srcRect b="0" l="0" r="0" t="0"/>
          <a:stretch/>
        </p:blipFill>
        <p:spPr>
          <a:xfrm>
            <a:off x="6315242" y="2651704"/>
            <a:ext cx="2491796" cy="249179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pic>
        <p:nvPicPr>
          <p:cNvPr id="524" name="Google Shape;524;p26"/>
          <p:cNvPicPr preferRelativeResize="0"/>
          <p:nvPr/>
        </p:nvPicPr>
        <p:blipFill rotWithShape="1">
          <a:blip r:embed="rId3">
            <a:alphaModFix/>
          </a:blip>
          <a:srcRect b="0" l="35438" r="28585" t="0"/>
          <a:stretch/>
        </p:blipFill>
        <p:spPr>
          <a:xfrm>
            <a:off x="5852160" y="3098"/>
            <a:ext cx="3291840" cy="5140402"/>
          </a:xfrm>
          <a:prstGeom prst="rect">
            <a:avLst/>
          </a:prstGeom>
          <a:noFill/>
          <a:ln>
            <a:noFill/>
          </a:ln>
        </p:spPr>
      </p:pic>
      <p:sp>
        <p:nvSpPr>
          <p:cNvPr id="525" name="Google Shape;525;p26"/>
          <p:cNvSpPr/>
          <p:nvPr/>
        </p:nvSpPr>
        <p:spPr>
          <a:xfrm>
            <a:off x="-12168" y="0"/>
            <a:ext cx="5852161" cy="513730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526" name="Google Shape;526;p26"/>
          <p:cNvPicPr preferRelativeResize="0"/>
          <p:nvPr/>
        </p:nvPicPr>
        <p:blipFill rotWithShape="1">
          <a:blip r:embed="rId4">
            <a:alphaModFix/>
          </a:blip>
          <a:srcRect b="0" l="27476" r="29910" t="0"/>
          <a:stretch/>
        </p:blipFill>
        <p:spPr>
          <a:xfrm>
            <a:off x="5852160" y="0"/>
            <a:ext cx="3291839" cy="5143500"/>
          </a:xfrm>
          <a:prstGeom prst="rect">
            <a:avLst/>
          </a:prstGeom>
          <a:noFill/>
          <a:ln>
            <a:noFill/>
          </a:ln>
        </p:spPr>
      </p:pic>
      <p:pic>
        <p:nvPicPr>
          <p:cNvPr id="527" name="Google Shape;527;p26"/>
          <p:cNvPicPr preferRelativeResize="0"/>
          <p:nvPr/>
        </p:nvPicPr>
        <p:blipFill rotWithShape="1">
          <a:blip r:embed="rId5">
            <a:alphaModFix/>
          </a:blip>
          <a:srcRect b="0" l="0" r="0" t="0"/>
          <a:stretch/>
        </p:blipFill>
        <p:spPr>
          <a:xfrm>
            <a:off x="5332878" y="3718560"/>
            <a:ext cx="1038564" cy="1040842"/>
          </a:xfrm>
          <a:prstGeom prst="rect">
            <a:avLst/>
          </a:prstGeom>
          <a:noFill/>
          <a:ln>
            <a:noFill/>
          </a:ln>
        </p:spPr>
      </p:pic>
      <p:sp>
        <p:nvSpPr>
          <p:cNvPr id="528" name="Google Shape;528;p26"/>
          <p:cNvSpPr txBox="1"/>
          <p:nvPr>
            <p:ph type="title"/>
          </p:nvPr>
        </p:nvSpPr>
        <p:spPr>
          <a:xfrm flipH="1">
            <a:off x="975804" y="535770"/>
            <a:ext cx="5395638" cy="625909"/>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ro-RO" sz="3200">
                <a:solidFill>
                  <a:srgbClr val="52B849"/>
                </a:solidFill>
                <a:latin typeface="Arial"/>
                <a:ea typeface="Arial"/>
                <a:cs typeface="Arial"/>
                <a:sym typeface="Arial"/>
              </a:rPr>
              <a:t>Mediu și calitatea vieții</a:t>
            </a:r>
            <a:endParaRPr b="1" sz="3200">
              <a:solidFill>
                <a:srgbClr val="52B849"/>
              </a:solidFill>
              <a:latin typeface="Arial"/>
              <a:ea typeface="Arial"/>
              <a:cs typeface="Arial"/>
              <a:sym typeface="Arial"/>
            </a:endParaRPr>
          </a:p>
        </p:txBody>
      </p:sp>
      <p:sp>
        <p:nvSpPr>
          <p:cNvPr id="529" name="Google Shape;529;p26"/>
          <p:cNvSpPr txBox="1"/>
          <p:nvPr/>
        </p:nvSpPr>
        <p:spPr>
          <a:xfrm flipH="1">
            <a:off x="580791" y="1909938"/>
            <a:ext cx="5221125" cy="323564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B7B7B7"/>
              </a:buClr>
              <a:buSzPts val="2800"/>
              <a:buFont typeface="DM Serif Display"/>
              <a:buNone/>
            </a:pPr>
            <a:r>
              <a:rPr b="1" i="0" lang="ro-RO" sz="1800" u="none" cap="none" strike="noStrike">
                <a:solidFill>
                  <a:srgbClr val="00B050"/>
                </a:solidFill>
                <a:latin typeface="Arial"/>
                <a:ea typeface="Arial"/>
                <a:cs typeface="Arial"/>
                <a:sym typeface="Arial"/>
              </a:rPr>
              <a:t>Mediu și Sustenabilitate</a:t>
            </a:r>
            <a:r>
              <a:rPr b="1" i="0" lang="ro-RO" sz="1800" u="none" cap="none" strike="noStrike">
                <a:solidFill>
                  <a:srgbClr val="CC6612"/>
                </a:solidFill>
                <a:latin typeface="Arial"/>
                <a:ea typeface="Arial"/>
                <a:cs typeface="Arial"/>
                <a:sym typeface="Arial"/>
              </a:rPr>
              <a:t>: </a:t>
            </a:r>
            <a:r>
              <a:rPr b="1" i="0" lang="ro-RO" sz="1600" u="none" cap="none" strike="noStrike">
                <a:solidFill>
                  <a:srgbClr val="CC6612"/>
                </a:solidFill>
                <a:latin typeface="Arial"/>
                <a:ea typeface="Arial"/>
                <a:cs typeface="Arial"/>
                <a:sym typeface="Arial"/>
              </a:rPr>
              <a:t>Date privind calitatea aerului, apelor, gestionarea deșeurilor și dezvoltarea spațiilor verzi sunt cruciale pentru asigurarea unui mediu sănătos și sustenabil</a:t>
            </a:r>
            <a:endParaRPr/>
          </a:p>
          <a:p>
            <a:pPr indent="0" lvl="0" marL="0" marR="0" rtl="0" algn="l">
              <a:lnSpc>
                <a:spcPct val="100000"/>
              </a:lnSpc>
              <a:spcBef>
                <a:spcPts val="0"/>
              </a:spcBef>
              <a:spcAft>
                <a:spcPts val="0"/>
              </a:spcAft>
              <a:buClr>
                <a:srgbClr val="B7B7B7"/>
              </a:buClr>
              <a:buSzPts val="2800"/>
              <a:buFont typeface="DM Serif Display"/>
              <a:buNone/>
            </a:pPr>
            <a:r>
              <a:t/>
            </a:r>
            <a:endParaRPr b="1" i="0" sz="1800" u="none" cap="none" strike="noStrike">
              <a:solidFill>
                <a:srgbClr val="52B849"/>
              </a:solidFill>
              <a:latin typeface="Arial"/>
              <a:ea typeface="Arial"/>
              <a:cs typeface="Arial"/>
              <a:sym typeface="Arial"/>
            </a:endParaRPr>
          </a:p>
          <a:p>
            <a:pPr indent="0" lvl="0" marL="0" marR="0" rtl="0" algn="l">
              <a:lnSpc>
                <a:spcPct val="100000"/>
              </a:lnSpc>
              <a:spcBef>
                <a:spcPts val="0"/>
              </a:spcBef>
              <a:spcAft>
                <a:spcPts val="0"/>
              </a:spcAft>
              <a:buClr>
                <a:srgbClr val="B7B7B7"/>
              </a:buClr>
              <a:buSzPts val="2800"/>
              <a:buFont typeface="DM Serif Display"/>
              <a:buNone/>
            </a:pPr>
            <a:r>
              <a:rPr b="1" i="0" lang="ro-RO" sz="1800" u="none" cap="none" strike="noStrike">
                <a:solidFill>
                  <a:srgbClr val="00B050"/>
                </a:solidFill>
                <a:latin typeface="Arial"/>
                <a:ea typeface="Arial"/>
                <a:cs typeface="Arial"/>
                <a:sym typeface="Arial"/>
              </a:rPr>
              <a:t>Social și Calitatea Vieții</a:t>
            </a:r>
            <a:r>
              <a:rPr b="1" i="0" lang="ro-RO" sz="1800" u="none" cap="none" strike="noStrike">
                <a:solidFill>
                  <a:srgbClr val="CC6612"/>
                </a:solidFill>
                <a:latin typeface="Arial"/>
                <a:ea typeface="Arial"/>
                <a:cs typeface="Arial"/>
                <a:sym typeface="Arial"/>
              </a:rPr>
              <a:t>: </a:t>
            </a:r>
            <a:r>
              <a:rPr b="1" i="0" lang="ro-RO" sz="1600" u="none" cap="none" strike="noStrike">
                <a:solidFill>
                  <a:srgbClr val="CC6612"/>
                </a:solidFill>
                <a:latin typeface="Arial"/>
                <a:ea typeface="Arial"/>
                <a:cs typeface="Arial"/>
                <a:sym typeface="Arial"/>
              </a:rPr>
              <a:t>Indicatori despre sănătate, educație, locuințe și echitate socială sunt colectați pentru a îmbunătăți calitatea vieții și bunăstarea comunității</a:t>
            </a:r>
            <a:endParaRPr b="1" i="0" sz="1600" u="none" cap="none" strike="noStrike">
              <a:solidFill>
                <a:srgbClr val="52B849"/>
              </a:solidFill>
              <a:latin typeface="Arial"/>
              <a:ea typeface="Arial"/>
              <a:cs typeface="Arial"/>
              <a:sym typeface="Arial"/>
            </a:endParaRPr>
          </a:p>
        </p:txBody>
      </p:sp>
      <p:grpSp>
        <p:nvGrpSpPr>
          <p:cNvPr id="530" name="Google Shape;530;p26"/>
          <p:cNvGrpSpPr/>
          <p:nvPr/>
        </p:nvGrpSpPr>
        <p:grpSpPr>
          <a:xfrm>
            <a:off x="-1436324" y="2041365"/>
            <a:ext cx="1959041" cy="208784"/>
            <a:chOff x="6336019" y="3733725"/>
            <a:chExt cx="2566206" cy="351310"/>
          </a:xfrm>
        </p:grpSpPr>
        <p:sp>
          <p:nvSpPr>
            <p:cNvPr id="531" name="Google Shape;531;p26"/>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26"/>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26"/>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26"/>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35" name="Google Shape;535;p26"/>
          <p:cNvGrpSpPr/>
          <p:nvPr/>
        </p:nvGrpSpPr>
        <p:grpSpPr>
          <a:xfrm>
            <a:off x="-1436324" y="3318975"/>
            <a:ext cx="1959041" cy="208784"/>
            <a:chOff x="6336019" y="3733725"/>
            <a:chExt cx="2566206" cy="351310"/>
          </a:xfrm>
        </p:grpSpPr>
        <p:sp>
          <p:nvSpPr>
            <p:cNvPr id="536" name="Google Shape;536;p26"/>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26"/>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26"/>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26"/>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40" name="Google Shape;540;p26"/>
          <p:cNvPicPr preferRelativeResize="0"/>
          <p:nvPr/>
        </p:nvPicPr>
        <p:blipFill rotWithShape="1">
          <a:blip r:embed="rId6">
            <a:alphaModFix/>
          </a:blip>
          <a:srcRect b="0" l="0" r="0" t="0"/>
          <a:stretch/>
        </p:blipFill>
        <p:spPr>
          <a:xfrm>
            <a:off x="6455200" y="2829830"/>
            <a:ext cx="2438400" cy="2438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id="545" name="Google Shape;545;p27"/>
          <p:cNvPicPr preferRelativeResize="0"/>
          <p:nvPr/>
        </p:nvPicPr>
        <p:blipFill rotWithShape="1">
          <a:blip r:embed="rId3">
            <a:alphaModFix/>
          </a:blip>
          <a:srcRect b="0" l="35438" r="28585" t="0"/>
          <a:stretch/>
        </p:blipFill>
        <p:spPr>
          <a:xfrm>
            <a:off x="5852160" y="3098"/>
            <a:ext cx="3291840" cy="5140402"/>
          </a:xfrm>
          <a:prstGeom prst="rect">
            <a:avLst/>
          </a:prstGeom>
          <a:noFill/>
          <a:ln>
            <a:noFill/>
          </a:ln>
        </p:spPr>
      </p:pic>
      <p:sp>
        <p:nvSpPr>
          <p:cNvPr id="546" name="Google Shape;546;p27"/>
          <p:cNvSpPr/>
          <p:nvPr/>
        </p:nvSpPr>
        <p:spPr>
          <a:xfrm>
            <a:off x="-12168" y="0"/>
            <a:ext cx="5852161" cy="513730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547" name="Google Shape;547;p27"/>
          <p:cNvPicPr preferRelativeResize="0"/>
          <p:nvPr/>
        </p:nvPicPr>
        <p:blipFill rotWithShape="1">
          <a:blip r:embed="rId4">
            <a:alphaModFix/>
          </a:blip>
          <a:srcRect b="0" l="27476" r="29910" t="0"/>
          <a:stretch/>
        </p:blipFill>
        <p:spPr>
          <a:xfrm>
            <a:off x="5852160" y="0"/>
            <a:ext cx="3291839" cy="5143500"/>
          </a:xfrm>
          <a:prstGeom prst="rect">
            <a:avLst/>
          </a:prstGeom>
          <a:noFill/>
          <a:ln>
            <a:noFill/>
          </a:ln>
        </p:spPr>
      </p:pic>
      <p:pic>
        <p:nvPicPr>
          <p:cNvPr id="548" name="Google Shape;548;p27"/>
          <p:cNvPicPr preferRelativeResize="0"/>
          <p:nvPr/>
        </p:nvPicPr>
        <p:blipFill rotWithShape="1">
          <a:blip r:embed="rId5">
            <a:alphaModFix/>
          </a:blip>
          <a:srcRect b="0" l="0" r="0" t="0"/>
          <a:stretch/>
        </p:blipFill>
        <p:spPr>
          <a:xfrm>
            <a:off x="5332878" y="3718560"/>
            <a:ext cx="1038564" cy="1040842"/>
          </a:xfrm>
          <a:prstGeom prst="rect">
            <a:avLst/>
          </a:prstGeom>
          <a:noFill/>
          <a:ln>
            <a:noFill/>
          </a:ln>
        </p:spPr>
      </p:pic>
      <p:sp>
        <p:nvSpPr>
          <p:cNvPr id="549" name="Google Shape;549;p27"/>
          <p:cNvSpPr txBox="1"/>
          <p:nvPr>
            <p:ph type="title"/>
          </p:nvPr>
        </p:nvSpPr>
        <p:spPr>
          <a:xfrm flipH="1">
            <a:off x="975804" y="316127"/>
            <a:ext cx="5395638" cy="625909"/>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ro-RO" sz="3200">
                <a:solidFill>
                  <a:srgbClr val="52B849"/>
                </a:solidFill>
                <a:latin typeface="Arial"/>
                <a:ea typeface="Arial"/>
                <a:cs typeface="Arial"/>
                <a:sym typeface="Arial"/>
              </a:rPr>
              <a:t>Urbanism, tehnologie </a:t>
            </a:r>
            <a:br>
              <a:rPr b="1" lang="ro-RO" sz="3200">
                <a:solidFill>
                  <a:srgbClr val="52B849"/>
                </a:solidFill>
                <a:latin typeface="Arial"/>
                <a:ea typeface="Arial"/>
                <a:cs typeface="Arial"/>
                <a:sym typeface="Arial"/>
              </a:rPr>
            </a:br>
            <a:r>
              <a:rPr b="1" lang="ro-RO" sz="3200">
                <a:solidFill>
                  <a:srgbClr val="52B849"/>
                </a:solidFill>
                <a:latin typeface="Arial"/>
                <a:ea typeface="Arial"/>
                <a:cs typeface="Arial"/>
                <a:sym typeface="Arial"/>
              </a:rPr>
              <a:t>          și cultură</a:t>
            </a:r>
            <a:endParaRPr b="1" sz="3200">
              <a:solidFill>
                <a:srgbClr val="52B849"/>
              </a:solidFill>
              <a:latin typeface="Arial"/>
              <a:ea typeface="Arial"/>
              <a:cs typeface="Arial"/>
              <a:sym typeface="Arial"/>
            </a:endParaRPr>
          </a:p>
        </p:txBody>
      </p:sp>
      <p:sp>
        <p:nvSpPr>
          <p:cNvPr id="550" name="Google Shape;550;p27"/>
          <p:cNvSpPr txBox="1"/>
          <p:nvPr/>
        </p:nvSpPr>
        <p:spPr>
          <a:xfrm flipH="1">
            <a:off x="601376" y="1564588"/>
            <a:ext cx="5221125" cy="323564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B7B7B7"/>
              </a:buClr>
              <a:buSzPts val="2800"/>
              <a:buFont typeface="DM Serif Display"/>
              <a:buNone/>
            </a:pPr>
            <a:r>
              <a:rPr b="1" i="0" lang="ro-RO" sz="1800" u="none" cap="none" strike="noStrike">
                <a:solidFill>
                  <a:srgbClr val="00B050"/>
                </a:solidFill>
                <a:latin typeface="Arial"/>
                <a:ea typeface="Arial"/>
                <a:cs typeface="Arial"/>
                <a:sym typeface="Arial"/>
              </a:rPr>
              <a:t>Urbanism și Planificare</a:t>
            </a:r>
            <a:r>
              <a:rPr b="1" i="0" lang="ro-RO" sz="1800" u="none" cap="none" strike="noStrike">
                <a:solidFill>
                  <a:srgbClr val="CC6612"/>
                </a:solidFill>
                <a:latin typeface="Arial"/>
                <a:ea typeface="Arial"/>
                <a:cs typeface="Arial"/>
                <a:sym typeface="Arial"/>
              </a:rPr>
              <a:t>: </a:t>
            </a:r>
            <a:r>
              <a:rPr b="1" i="0" lang="ro-RO" sz="1600" u="none" cap="none" strike="noStrike">
                <a:solidFill>
                  <a:srgbClr val="CC6612"/>
                </a:solidFill>
                <a:latin typeface="Arial"/>
                <a:ea typeface="Arial"/>
                <a:cs typeface="Arial"/>
                <a:sym typeface="Arial"/>
              </a:rPr>
              <a:t>Monitorizarea dezvoltării imobiliare, utilizării terenurilor și zonificării ajută la coordonarea proiectelor urbane și a reglementărilor de construcție</a:t>
            </a:r>
            <a:endParaRPr/>
          </a:p>
          <a:p>
            <a:pPr indent="0" lvl="0" marL="0" marR="0" rtl="0" algn="l">
              <a:lnSpc>
                <a:spcPct val="100000"/>
              </a:lnSpc>
              <a:spcBef>
                <a:spcPts val="0"/>
              </a:spcBef>
              <a:spcAft>
                <a:spcPts val="0"/>
              </a:spcAft>
              <a:buClr>
                <a:srgbClr val="B7B7B7"/>
              </a:buClr>
              <a:buSzPts val="2800"/>
              <a:buFont typeface="DM Serif Display"/>
              <a:buNone/>
            </a:pPr>
            <a:r>
              <a:t/>
            </a:r>
            <a:endParaRPr b="1" i="0" sz="1800" u="none" cap="none" strike="noStrike">
              <a:solidFill>
                <a:srgbClr val="52B849"/>
              </a:solidFill>
              <a:latin typeface="Arial"/>
              <a:ea typeface="Arial"/>
              <a:cs typeface="Arial"/>
              <a:sym typeface="Arial"/>
            </a:endParaRPr>
          </a:p>
          <a:p>
            <a:pPr indent="0" lvl="0" marL="0" marR="0" rtl="0" algn="l">
              <a:lnSpc>
                <a:spcPct val="100000"/>
              </a:lnSpc>
              <a:spcBef>
                <a:spcPts val="0"/>
              </a:spcBef>
              <a:spcAft>
                <a:spcPts val="0"/>
              </a:spcAft>
              <a:buClr>
                <a:srgbClr val="B7B7B7"/>
              </a:buClr>
              <a:buSzPts val="2800"/>
              <a:buFont typeface="DM Serif Display"/>
              <a:buNone/>
            </a:pPr>
            <a:r>
              <a:rPr b="1" i="0" lang="ro-RO" sz="1800" u="none" cap="none" strike="noStrike">
                <a:solidFill>
                  <a:srgbClr val="00B050"/>
                </a:solidFill>
                <a:latin typeface="Arial"/>
                <a:ea typeface="Arial"/>
                <a:cs typeface="Arial"/>
                <a:sym typeface="Arial"/>
              </a:rPr>
              <a:t>Tehnologie și Inovație</a:t>
            </a:r>
            <a:r>
              <a:rPr b="1" i="0" lang="ro-RO" sz="1800" u="none" cap="none" strike="noStrike">
                <a:solidFill>
                  <a:srgbClr val="CC6612"/>
                </a:solidFill>
                <a:latin typeface="Arial"/>
                <a:ea typeface="Arial"/>
                <a:cs typeface="Arial"/>
                <a:sym typeface="Arial"/>
              </a:rPr>
              <a:t>: </a:t>
            </a:r>
            <a:r>
              <a:rPr b="1" i="0" lang="ro-RO" sz="1600" u="none" cap="none" strike="noStrike">
                <a:solidFill>
                  <a:srgbClr val="CC6612"/>
                </a:solidFill>
                <a:latin typeface="Arial"/>
                <a:ea typeface="Arial"/>
                <a:cs typeface="Arial"/>
                <a:sym typeface="Arial"/>
              </a:rPr>
              <a:t>Utilizarea tehnologiilor smart și a datelor dinamice facilitează colectarea și analiza informațiilor pentru dezvoltarea soluțiilor inovatoare</a:t>
            </a:r>
            <a:endParaRPr/>
          </a:p>
          <a:p>
            <a:pPr indent="0" lvl="0" marL="0" marR="0" rtl="0" algn="l">
              <a:lnSpc>
                <a:spcPct val="100000"/>
              </a:lnSpc>
              <a:spcBef>
                <a:spcPts val="0"/>
              </a:spcBef>
              <a:spcAft>
                <a:spcPts val="0"/>
              </a:spcAft>
              <a:buClr>
                <a:srgbClr val="B7B7B7"/>
              </a:buClr>
              <a:buSzPts val="2800"/>
              <a:buFont typeface="DM Serif Display"/>
              <a:buNone/>
            </a:pPr>
            <a:r>
              <a:t/>
            </a:r>
            <a:endParaRPr b="1" i="0" sz="1600" u="none" cap="none" strike="noStrike">
              <a:solidFill>
                <a:srgbClr val="CC6612"/>
              </a:solidFill>
              <a:latin typeface="Arial"/>
              <a:ea typeface="Arial"/>
              <a:cs typeface="Arial"/>
              <a:sym typeface="Arial"/>
            </a:endParaRPr>
          </a:p>
          <a:p>
            <a:pPr indent="0" lvl="0" marL="0" marR="0" rtl="0" algn="l">
              <a:lnSpc>
                <a:spcPct val="100000"/>
              </a:lnSpc>
              <a:spcBef>
                <a:spcPts val="0"/>
              </a:spcBef>
              <a:spcAft>
                <a:spcPts val="0"/>
              </a:spcAft>
              <a:buClr>
                <a:srgbClr val="B7B7B7"/>
              </a:buClr>
              <a:buSzPts val="2800"/>
              <a:buFont typeface="DM Serif Display"/>
              <a:buNone/>
            </a:pPr>
            <a:r>
              <a:rPr b="1" i="0" lang="ro-RO" sz="1800" u="none" cap="none" strike="noStrike">
                <a:solidFill>
                  <a:srgbClr val="00B050"/>
                </a:solidFill>
                <a:latin typeface="Arial"/>
                <a:ea typeface="Arial"/>
                <a:cs typeface="Arial"/>
                <a:sym typeface="Arial"/>
              </a:rPr>
              <a:t>Cultură și Comunitate</a:t>
            </a:r>
            <a:r>
              <a:rPr b="1" i="0" lang="ro-RO" sz="1800" u="none" cap="none" strike="noStrike">
                <a:solidFill>
                  <a:srgbClr val="CC6612"/>
                </a:solidFill>
                <a:latin typeface="Arial"/>
                <a:ea typeface="Arial"/>
                <a:cs typeface="Arial"/>
                <a:sym typeface="Arial"/>
              </a:rPr>
              <a:t>: </a:t>
            </a:r>
            <a:r>
              <a:rPr b="1" i="0" lang="ro-RO" sz="1600" u="none" cap="none" strike="noStrike">
                <a:solidFill>
                  <a:srgbClr val="CC6612"/>
                </a:solidFill>
                <a:latin typeface="Arial"/>
                <a:ea typeface="Arial"/>
                <a:cs typeface="Arial"/>
                <a:sym typeface="Arial"/>
              </a:rPr>
              <a:t>Datele despre evenimente culturale și activitățile comunitare sunt importante pentru susținerea implicării civice și diversității culturale</a:t>
            </a:r>
            <a:endParaRPr/>
          </a:p>
          <a:p>
            <a:pPr indent="0" lvl="0" marL="0" marR="0" rtl="0" algn="l">
              <a:lnSpc>
                <a:spcPct val="100000"/>
              </a:lnSpc>
              <a:spcBef>
                <a:spcPts val="0"/>
              </a:spcBef>
              <a:spcAft>
                <a:spcPts val="0"/>
              </a:spcAft>
              <a:buClr>
                <a:srgbClr val="B7B7B7"/>
              </a:buClr>
              <a:buSzPts val="2800"/>
              <a:buFont typeface="DM Serif Display"/>
              <a:buNone/>
            </a:pPr>
            <a:r>
              <a:t/>
            </a:r>
            <a:endParaRPr b="1" i="0" sz="1600" u="none" cap="none" strike="noStrike">
              <a:solidFill>
                <a:srgbClr val="52B849"/>
              </a:solidFill>
              <a:latin typeface="Arial"/>
              <a:ea typeface="Arial"/>
              <a:cs typeface="Arial"/>
              <a:sym typeface="Arial"/>
            </a:endParaRPr>
          </a:p>
        </p:txBody>
      </p:sp>
      <p:grpSp>
        <p:nvGrpSpPr>
          <p:cNvPr id="551" name="Google Shape;551;p27"/>
          <p:cNvGrpSpPr/>
          <p:nvPr/>
        </p:nvGrpSpPr>
        <p:grpSpPr>
          <a:xfrm>
            <a:off x="-1424162" y="1720127"/>
            <a:ext cx="1959041" cy="208784"/>
            <a:chOff x="6336019" y="3733725"/>
            <a:chExt cx="2566206" cy="351310"/>
          </a:xfrm>
        </p:grpSpPr>
        <p:sp>
          <p:nvSpPr>
            <p:cNvPr id="552" name="Google Shape;552;p27"/>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27"/>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27"/>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27"/>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56" name="Google Shape;556;p27"/>
          <p:cNvGrpSpPr/>
          <p:nvPr/>
        </p:nvGrpSpPr>
        <p:grpSpPr>
          <a:xfrm>
            <a:off x="-1424162" y="2984549"/>
            <a:ext cx="1959041" cy="208784"/>
            <a:chOff x="6336019" y="3733725"/>
            <a:chExt cx="2566206" cy="351310"/>
          </a:xfrm>
        </p:grpSpPr>
        <p:sp>
          <p:nvSpPr>
            <p:cNvPr id="557" name="Google Shape;557;p27"/>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27"/>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27"/>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27"/>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61" name="Google Shape;561;p27"/>
          <p:cNvGrpSpPr/>
          <p:nvPr/>
        </p:nvGrpSpPr>
        <p:grpSpPr>
          <a:xfrm>
            <a:off x="-1424162" y="3956528"/>
            <a:ext cx="1959041" cy="208784"/>
            <a:chOff x="6336019" y="3733725"/>
            <a:chExt cx="2566206" cy="351310"/>
          </a:xfrm>
        </p:grpSpPr>
        <p:sp>
          <p:nvSpPr>
            <p:cNvPr id="562" name="Google Shape;562;p27"/>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27"/>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27"/>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27"/>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66" name="Google Shape;566;p27"/>
          <p:cNvPicPr preferRelativeResize="0"/>
          <p:nvPr/>
        </p:nvPicPr>
        <p:blipFill rotWithShape="1">
          <a:blip r:embed="rId6">
            <a:alphaModFix/>
          </a:blip>
          <a:srcRect b="0" l="0" r="0" t="0"/>
          <a:stretch/>
        </p:blipFill>
        <p:spPr>
          <a:xfrm>
            <a:off x="6453537" y="2763085"/>
            <a:ext cx="2264864" cy="226486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id="571" name="Google Shape;571;p28"/>
          <p:cNvPicPr preferRelativeResize="0"/>
          <p:nvPr/>
        </p:nvPicPr>
        <p:blipFill rotWithShape="1">
          <a:blip r:embed="rId3">
            <a:alphaModFix/>
          </a:blip>
          <a:srcRect b="0" l="35438" r="28585" t="0"/>
          <a:stretch/>
        </p:blipFill>
        <p:spPr>
          <a:xfrm>
            <a:off x="5852160" y="3098"/>
            <a:ext cx="3291840" cy="5140402"/>
          </a:xfrm>
          <a:prstGeom prst="rect">
            <a:avLst/>
          </a:prstGeom>
          <a:noFill/>
          <a:ln>
            <a:noFill/>
          </a:ln>
        </p:spPr>
      </p:pic>
      <p:sp>
        <p:nvSpPr>
          <p:cNvPr id="572" name="Google Shape;572;p28"/>
          <p:cNvSpPr/>
          <p:nvPr/>
        </p:nvSpPr>
        <p:spPr>
          <a:xfrm>
            <a:off x="-12168" y="0"/>
            <a:ext cx="5852161" cy="513730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73" name="Google Shape;573;p28"/>
          <p:cNvSpPr txBox="1"/>
          <p:nvPr/>
        </p:nvSpPr>
        <p:spPr>
          <a:xfrm>
            <a:off x="94364" y="200286"/>
            <a:ext cx="5436782" cy="1404543"/>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B7B7B7"/>
              </a:buClr>
              <a:buSzPts val="2800"/>
              <a:buFont typeface="DM Serif Display"/>
              <a:buNone/>
            </a:pPr>
            <a:r>
              <a:rPr b="1" i="0" lang="ro-RO" sz="3600" u="none" cap="none" strike="noStrike">
                <a:solidFill>
                  <a:srgbClr val="EA7C39"/>
                </a:solidFill>
                <a:latin typeface="Arial"/>
                <a:ea typeface="Arial"/>
                <a:cs typeface="Arial"/>
                <a:sym typeface="Arial"/>
              </a:rPr>
              <a:t>CONCLUZII</a:t>
            </a:r>
            <a:endParaRPr/>
          </a:p>
          <a:p>
            <a:pPr indent="0" lvl="0" marL="0" marR="0" rtl="0" algn="ctr">
              <a:lnSpc>
                <a:spcPct val="100000"/>
              </a:lnSpc>
              <a:spcBef>
                <a:spcPts val="0"/>
              </a:spcBef>
              <a:spcAft>
                <a:spcPts val="0"/>
              </a:spcAft>
              <a:buClr>
                <a:srgbClr val="B7B7B7"/>
              </a:buClr>
              <a:buSzPts val="2800"/>
              <a:buFont typeface="DM Serif Display"/>
              <a:buNone/>
            </a:pPr>
            <a:r>
              <a:rPr b="1" i="0" lang="ro-RO" sz="3600" u="none" cap="none" strike="noStrike">
                <a:solidFill>
                  <a:srgbClr val="EA7C39"/>
                </a:solidFill>
                <a:latin typeface="Arial"/>
                <a:ea typeface="Arial"/>
                <a:cs typeface="Arial"/>
                <a:sym typeface="Arial"/>
              </a:rPr>
              <a:t>PAȘI DE URMAT</a:t>
            </a:r>
            <a:endParaRPr b="1" i="0" sz="3600" u="none" cap="none" strike="noStrike">
              <a:solidFill>
                <a:srgbClr val="EA7C39"/>
              </a:solidFill>
              <a:latin typeface="Arial"/>
              <a:ea typeface="Arial"/>
              <a:cs typeface="Arial"/>
              <a:sym typeface="Arial"/>
            </a:endParaRPr>
          </a:p>
        </p:txBody>
      </p:sp>
      <p:sp>
        <p:nvSpPr>
          <p:cNvPr id="574" name="Google Shape;574;p28"/>
          <p:cNvSpPr txBox="1"/>
          <p:nvPr/>
        </p:nvSpPr>
        <p:spPr>
          <a:xfrm>
            <a:off x="553902" y="1805115"/>
            <a:ext cx="4622436" cy="2411006"/>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B7B7B7"/>
              </a:buClr>
              <a:buSzPts val="2800"/>
              <a:buFont typeface="DM Serif Display"/>
              <a:buNone/>
            </a:pPr>
            <a:r>
              <a:rPr b="1" i="0" lang="ro-RO" sz="2000" u="none" cap="none" strike="noStrike">
                <a:solidFill>
                  <a:srgbClr val="00B050"/>
                </a:solidFill>
                <a:latin typeface="Arial"/>
                <a:ea typeface="Arial"/>
                <a:cs typeface="Arial"/>
                <a:sym typeface="Arial"/>
              </a:rPr>
              <a:t>Planificarea digitală și utilizarea datelor dinamice transformă modul în care orașele sunt proiectate și gestionate. 	</a:t>
            </a:r>
            <a:endParaRPr b="1" i="0" sz="2000" u="none" cap="none" strike="noStrike">
              <a:solidFill>
                <a:srgbClr val="00B050"/>
              </a:solidFill>
              <a:latin typeface="Arial"/>
              <a:ea typeface="Arial"/>
              <a:cs typeface="Arial"/>
              <a:sym typeface="Arial"/>
            </a:endParaRPr>
          </a:p>
          <a:p>
            <a:pPr indent="0" lvl="0" marL="0" marR="0" rtl="0" algn="just">
              <a:lnSpc>
                <a:spcPct val="100000"/>
              </a:lnSpc>
              <a:spcBef>
                <a:spcPts val="0"/>
              </a:spcBef>
              <a:spcAft>
                <a:spcPts val="0"/>
              </a:spcAft>
              <a:buClr>
                <a:srgbClr val="B7B7B7"/>
              </a:buClr>
              <a:buSzPts val="2800"/>
              <a:buFont typeface="DM Serif Display"/>
              <a:buNone/>
            </a:pPr>
            <a:r>
              <a:t/>
            </a:r>
            <a:endParaRPr b="1" i="0" sz="2000" u="none" cap="none" strike="noStrike">
              <a:solidFill>
                <a:srgbClr val="00B050"/>
              </a:solidFill>
              <a:latin typeface="Arial"/>
              <a:ea typeface="Arial"/>
              <a:cs typeface="Arial"/>
              <a:sym typeface="Arial"/>
            </a:endParaRPr>
          </a:p>
          <a:p>
            <a:pPr indent="0" lvl="0" marL="0" marR="0" rtl="0" algn="just">
              <a:lnSpc>
                <a:spcPct val="100000"/>
              </a:lnSpc>
              <a:spcBef>
                <a:spcPts val="0"/>
              </a:spcBef>
              <a:spcAft>
                <a:spcPts val="0"/>
              </a:spcAft>
              <a:buClr>
                <a:srgbClr val="B7B7B7"/>
              </a:buClr>
              <a:buSzPts val="2800"/>
              <a:buFont typeface="DM Serif Display"/>
              <a:buNone/>
            </a:pPr>
            <a:r>
              <a:t/>
            </a:r>
            <a:endParaRPr b="1" i="0" sz="2000" u="none" cap="none" strike="noStrike">
              <a:solidFill>
                <a:srgbClr val="00B050"/>
              </a:solidFill>
              <a:latin typeface="Arial"/>
              <a:ea typeface="Arial"/>
              <a:cs typeface="Arial"/>
              <a:sym typeface="Arial"/>
            </a:endParaRPr>
          </a:p>
          <a:p>
            <a:pPr indent="0" lvl="0" marL="0" marR="0" rtl="0" algn="just">
              <a:lnSpc>
                <a:spcPct val="100000"/>
              </a:lnSpc>
              <a:spcBef>
                <a:spcPts val="0"/>
              </a:spcBef>
              <a:spcAft>
                <a:spcPts val="0"/>
              </a:spcAft>
              <a:buClr>
                <a:srgbClr val="B7B7B7"/>
              </a:buClr>
              <a:buSzPts val="2800"/>
              <a:buFont typeface="DM Serif Display"/>
              <a:buNone/>
            </a:pPr>
            <a:r>
              <a:rPr b="1" i="0" lang="ro-RO" sz="2000" u="none" cap="none" strike="noStrike">
                <a:solidFill>
                  <a:srgbClr val="00B050"/>
                </a:solidFill>
                <a:latin typeface="Arial"/>
                <a:ea typeface="Arial"/>
                <a:cs typeface="Arial"/>
                <a:sym typeface="Arial"/>
              </a:rPr>
              <a:t>Infrastructura digitală și implicarea comunității sunt esențiale pentru un urbanism sustenabil</a:t>
            </a:r>
            <a:endParaRPr b="1" i="0" sz="2000" u="none" cap="none" strike="noStrike">
              <a:solidFill>
                <a:srgbClr val="00B050"/>
              </a:solidFill>
              <a:latin typeface="Arial"/>
              <a:ea typeface="Arial"/>
              <a:cs typeface="Arial"/>
              <a:sym typeface="Arial"/>
            </a:endParaRPr>
          </a:p>
          <a:p>
            <a:pPr indent="0" lvl="0" marL="0" marR="0" rtl="0" algn="just">
              <a:lnSpc>
                <a:spcPct val="100000"/>
              </a:lnSpc>
              <a:spcBef>
                <a:spcPts val="0"/>
              </a:spcBef>
              <a:spcAft>
                <a:spcPts val="0"/>
              </a:spcAft>
              <a:buClr>
                <a:srgbClr val="B7B7B7"/>
              </a:buClr>
              <a:buSzPts val="2800"/>
              <a:buFont typeface="DM Serif Display"/>
              <a:buNone/>
            </a:pPr>
            <a:r>
              <a:t/>
            </a:r>
            <a:endParaRPr b="1" i="0" sz="2000" u="none" cap="none" strike="noStrike">
              <a:solidFill>
                <a:srgbClr val="EA7C39"/>
              </a:solidFill>
              <a:latin typeface="Arial"/>
              <a:ea typeface="Arial"/>
              <a:cs typeface="Arial"/>
              <a:sym typeface="Arial"/>
            </a:endParaRPr>
          </a:p>
          <a:p>
            <a:pPr indent="0" lvl="0" marL="0" marR="0" rtl="0" algn="just">
              <a:lnSpc>
                <a:spcPct val="100000"/>
              </a:lnSpc>
              <a:spcBef>
                <a:spcPts val="0"/>
              </a:spcBef>
              <a:spcAft>
                <a:spcPts val="0"/>
              </a:spcAft>
              <a:buClr>
                <a:srgbClr val="B7B7B7"/>
              </a:buClr>
              <a:buSzPts val="2800"/>
              <a:buFont typeface="DM Serif Display"/>
              <a:buNone/>
            </a:pPr>
            <a:r>
              <a:t/>
            </a:r>
            <a:endParaRPr b="1" i="0" sz="2000" u="none" cap="none" strike="noStrike">
              <a:solidFill>
                <a:srgbClr val="EA7C39"/>
              </a:solidFill>
              <a:latin typeface="Arial"/>
              <a:ea typeface="Arial"/>
              <a:cs typeface="Arial"/>
              <a:sym typeface="Arial"/>
            </a:endParaRPr>
          </a:p>
          <a:p>
            <a:pPr indent="0" lvl="0" marL="0" marR="0" rtl="0" algn="just">
              <a:lnSpc>
                <a:spcPct val="100000"/>
              </a:lnSpc>
              <a:spcBef>
                <a:spcPts val="0"/>
              </a:spcBef>
              <a:spcAft>
                <a:spcPts val="0"/>
              </a:spcAft>
              <a:buClr>
                <a:srgbClr val="B7B7B7"/>
              </a:buClr>
              <a:buSzPts val="2800"/>
              <a:buFont typeface="DM Serif Display"/>
              <a:buNone/>
            </a:pPr>
            <a:r>
              <a:t/>
            </a:r>
            <a:endParaRPr b="1" i="0" sz="3200" u="none" cap="none" strike="noStrike">
              <a:solidFill>
                <a:srgbClr val="EA7C39"/>
              </a:solidFill>
              <a:latin typeface="Arial"/>
              <a:ea typeface="Arial"/>
              <a:cs typeface="Arial"/>
              <a:sym typeface="Arial"/>
            </a:endParaRPr>
          </a:p>
        </p:txBody>
      </p:sp>
      <p:pic>
        <p:nvPicPr>
          <p:cNvPr id="575" name="Google Shape;575;p28"/>
          <p:cNvPicPr preferRelativeResize="0"/>
          <p:nvPr/>
        </p:nvPicPr>
        <p:blipFill rotWithShape="1">
          <a:blip r:embed="rId4">
            <a:alphaModFix/>
          </a:blip>
          <a:srcRect b="0" l="29634" r="21543" t="0"/>
          <a:stretch/>
        </p:blipFill>
        <p:spPr>
          <a:xfrm>
            <a:off x="5637678" y="-6196"/>
            <a:ext cx="3506322" cy="5143500"/>
          </a:xfrm>
          <a:prstGeom prst="rect">
            <a:avLst/>
          </a:prstGeom>
          <a:noFill/>
          <a:ln>
            <a:noFill/>
          </a:ln>
        </p:spPr>
      </p:pic>
      <p:pic>
        <p:nvPicPr>
          <p:cNvPr id="576" name="Google Shape;576;p28"/>
          <p:cNvPicPr preferRelativeResize="0"/>
          <p:nvPr/>
        </p:nvPicPr>
        <p:blipFill rotWithShape="1">
          <a:blip r:embed="rId5">
            <a:alphaModFix/>
          </a:blip>
          <a:srcRect b="0" l="0" r="0" t="0"/>
          <a:stretch/>
        </p:blipFill>
        <p:spPr>
          <a:xfrm>
            <a:off x="5118396" y="3902372"/>
            <a:ext cx="1038564" cy="104084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80" name="Shape 580"/>
        <p:cNvGrpSpPr/>
        <p:nvPr/>
      </p:nvGrpSpPr>
      <p:grpSpPr>
        <a:xfrm>
          <a:off x="0" y="0"/>
          <a:ext cx="0" cy="0"/>
          <a:chOff x="0" y="0"/>
          <a:chExt cx="0" cy="0"/>
        </a:xfrm>
      </p:grpSpPr>
      <p:pic>
        <p:nvPicPr>
          <p:cNvPr id="581" name="Google Shape;581;p29"/>
          <p:cNvPicPr preferRelativeResize="0"/>
          <p:nvPr/>
        </p:nvPicPr>
        <p:blipFill rotWithShape="1">
          <a:blip r:embed="rId3">
            <a:alphaModFix amt="35000"/>
          </a:blip>
          <a:srcRect b="0" l="0" r="0" t="0"/>
          <a:stretch/>
        </p:blipFill>
        <p:spPr>
          <a:xfrm>
            <a:off x="6906560" y="-2114971"/>
            <a:ext cx="2175212" cy="2179983"/>
          </a:xfrm>
          <a:prstGeom prst="rect">
            <a:avLst/>
          </a:prstGeom>
          <a:noFill/>
          <a:ln>
            <a:noFill/>
          </a:ln>
        </p:spPr>
      </p:pic>
      <p:pic>
        <p:nvPicPr>
          <p:cNvPr id="582" name="Google Shape;582;p29"/>
          <p:cNvPicPr preferRelativeResize="0"/>
          <p:nvPr/>
        </p:nvPicPr>
        <p:blipFill rotWithShape="1">
          <a:blip r:embed="rId4">
            <a:alphaModFix amt="35000"/>
          </a:blip>
          <a:srcRect b="0" l="0" r="0" t="0"/>
          <a:stretch/>
        </p:blipFill>
        <p:spPr>
          <a:xfrm>
            <a:off x="8191200" y="943725"/>
            <a:ext cx="1524001" cy="1524001"/>
          </a:xfrm>
          <a:prstGeom prst="rect">
            <a:avLst/>
          </a:prstGeom>
          <a:noFill/>
          <a:ln>
            <a:noFill/>
          </a:ln>
        </p:spPr>
      </p:pic>
      <p:pic>
        <p:nvPicPr>
          <p:cNvPr id="583" name="Google Shape;583;p29"/>
          <p:cNvPicPr preferRelativeResize="0"/>
          <p:nvPr/>
        </p:nvPicPr>
        <p:blipFill rotWithShape="1">
          <a:blip r:embed="rId5">
            <a:alphaModFix amt="35000"/>
          </a:blip>
          <a:srcRect b="0" l="0" r="0" t="0"/>
          <a:stretch/>
        </p:blipFill>
        <p:spPr>
          <a:xfrm>
            <a:off x="5996940" y="0"/>
            <a:ext cx="504292" cy="376443"/>
          </a:xfrm>
          <a:prstGeom prst="rect">
            <a:avLst/>
          </a:prstGeom>
          <a:noFill/>
          <a:ln>
            <a:noFill/>
          </a:ln>
        </p:spPr>
      </p:pic>
      <p:pic>
        <p:nvPicPr>
          <p:cNvPr id="584" name="Google Shape;584;p29"/>
          <p:cNvPicPr preferRelativeResize="0"/>
          <p:nvPr/>
        </p:nvPicPr>
        <p:blipFill rotWithShape="1">
          <a:blip r:embed="rId6">
            <a:alphaModFix amt="35000"/>
          </a:blip>
          <a:srcRect b="0" l="0" r="0" t="0"/>
          <a:stretch/>
        </p:blipFill>
        <p:spPr>
          <a:xfrm>
            <a:off x="6687519" y="4361007"/>
            <a:ext cx="1580181" cy="782493"/>
          </a:xfrm>
          <a:prstGeom prst="rect">
            <a:avLst/>
          </a:prstGeom>
          <a:noFill/>
          <a:ln>
            <a:noFill/>
          </a:ln>
        </p:spPr>
      </p:pic>
      <p:pic>
        <p:nvPicPr>
          <p:cNvPr id="585" name="Google Shape;585;p29"/>
          <p:cNvPicPr preferRelativeResize="0"/>
          <p:nvPr/>
        </p:nvPicPr>
        <p:blipFill rotWithShape="1">
          <a:blip r:embed="rId7">
            <a:alphaModFix/>
          </a:blip>
          <a:srcRect b="0" l="0" r="0" t="0"/>
          <a:stretch/>
        </p:blipFill>
        <p:spPr>
          <a:xfrm>
            <a:off x="-725263" y="2138939"/>
            <a:ext cx="3626427" cy="3525693"/>
          </a:xfrm>
          <a:prstGeom prst="rect">
            <a:avLst/>
          </a:prstGeom>
          <a:noFill/>
          <a:ln>
            <a:noFill/>
          </a:ln>
        </p:spPr>
      </p:pic>
      <p:sp>
        <p:nvSpPr>
          <p:cNvPr id="586" name="Google Shape;586;p29"/>
          <p:cNvSpPr txBox="1"/>
          <p:nvPr/>
        </p:nvSpPr>
        <p:spPr>
          <a:xfrm>
            <a:off x="2901164" y="3140792"/>
            <a:ext cx="5718412" cy="10874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ro-RO" sz="1400" u="none" cap="none" strike="noStrike">
                <a:solidFill>
                  <a:srgbClr val="212121"/>
                </a:solidFill>
                <a:latin typeface="DM Serif Display"/>
                <a:ea typeface="DM Serif Display"/>
                <a:cs typeface="DM Serif Display"/>
                <a:sym typeface="DM Serif Display"/>
              </a:rPr>
              <a:t>„Un oraș bun este ca o petrecere bună – oamenii să rămână mai mult decât este cu adevărat necesar, deoarece se bucură de ei înșiși.” </a:t>
            </a:r>
            <a:endParaRPr/>
          </a:p>
          <a:p>
            <a:pPr indent="0" lvl="0" marL="0" marR="0" rtl="0" algn="r">
              <a:lnSpc>
                <a:spcPct val="100000"/>
              </a:lnSpc>
              <a:spcBef>
                <a:spcPts val="0"/>
              </a:spcBef>
              <a:spcAft>
                <a:spcPts val="0"/>
              </a:spcAft>
              <a:buNone/>
            </a:pPr>
            <a:r>
              <a:t/>
            </a:r>
            <a:endParaRPr b="1" i="0" sz="600" u="none" cap="none" strike="noStrike">
              <a:solidFill>
                <a:srgbClr val="212121"/>
              </a:solidFill>
              <a:latin typeface="DM Serif Display"/>
              <a:ea typeface="DM Serif Display"/>
              <a:cs typeface="DM Serif Display"/>
              <a:sym typeface="DM Serif Display"/>
            </a:endParaRPr>
          </a:p>
          <a:p>
            <a:pPr indent="0" lvl="0" marL="0" marR="0" rtl="0" algn="r">
              <a:lnSpc>
                <a:spcPct val="100000"/>
              </a:lnSpc>
              <a:spcBef>
                <a:spcPts val="0"/>
              </a:spcBef>
              <a:spcAft>
                <a:spcPts val="0"/>
              </a:spcAft>
              <a:buNone/>
            </a:pPr>
            <a:r>
              <a:rPr b="1" i="0" lang="ro-RO" sz="1400" u="none" cap="none" strike="noStrike">
                <a:solidFill>
                  <a:srgbClr val="212121"/>
                </a:solidFill>
                <a:latin typeface="DM Serif Display"/>
                <a:ea typeface="DM Serif Display"/>
                <a:cs typeface="DM Serif Display"/>
                <a:sym typeface="DM Serif Display"/>
              </a:rPr>
              <a:t>– Jan Gehl</a:t>
            </a:r>
            <a:endParaRPr b="0" i="0" sz="900" u="none" cap="none" strike="noStrike">
              <a:solidFill>
                <a:srgbClr val="212121"/>
              </a:solidFill>
              <a:latin typeface="DM Serif Display"/>
              <a:ea typeface="DM Serif Display"/>
              <a:cs typeface="DM Serif Display"/>
              <a:sym typeface="DM Serif Display"/>
            </a:endParaRPr>
          </a:p>
        </p:txBody>
      </p:sp>
      <p:sp>
        <p:nvSpPr>
          <p:cNvPr id="587" name="Google Shape;587;p29"/>
          <p:cNvSpPr txBox="1"/>
          <p:nvPr/>
        </p:nvSpPr>
        <p:spPr>
          <a:xfrm>
            <a:off x="2058533" y="1848630"/>
            <a:ext cx="5026933" cy="98073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ro-RO" sz="4400" u="none" cap="none" strike="noStrike">
                <a:solidFill>
                  <a:srgbClr val="212121"/>
                </a:solidFill>
                <a:latin typeface="DM Serif Display"/>
                <a:ea typeface="DM Serif Display"/>
                <a:cs typeface="DM Serif Display"/>
                <a:sym typeface="DM Serif Display"/>
              </a:rPr>
              <a:t>Vă mulțumesc!</a:t>
            </a:r>
            <a:endParaRPr b="0" i="0" sz="1000" u="none" cap="none" strike="noStrike">
              <a:solidFill>
                <a:srgbClr val="212121"/>
              </a:solidFill>
              <a:latin typeface="DM Serif Display"/>
              <a:ea typeface="DM Serif Display"/>
              <a:cs typeface="DM Serif Display"/>
              <a:sym typeface="DM Serif Displ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3"/>
          <p:cNvSpPr/>
          <p:nvPr/>
        </p:nvSpPr>
        <p:spPr>
          <a:xfrm>
            <a:off x="1" y="0"/>
            <a:ext cx="9144000" cy="5143500"/>
          </a:xfrm>
          <a:prstGeom prst="rect">
            <a:avLst/>
          </a:prstGeom>
          <a:gradFill>
            <a:gsLst>
              <a:gs pos="0">
                <a:srgbClr val="BBCADF"/>
              </a:gs>
              <a:gs pos="51000">
                <a:srgbClr val="456D8C"/>
              </a:gs>
              <a:gs pos="100000">
                <a:srgbClr val="474858"/>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8" name="Google Shape;68;p3"/>
          <p:cNvSpPr txBox="1"/>
          <p:nvPr>
            <p:ph type="ctrTitle"/>
          </p:nvPr>
        </p:nvSpPr>
        <p:spPr>
          <a:xfrm>
            <a:off x="716349" y="271723"/>
            <a:ext cx="7722799" cy="537902"/>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2800"/>
              <a:buNone/>
            </a:pPr>
            <a:r>
              <a:rPr lang="ro-RO">
                <a:latin typeface="Arial"/>
                <a:ea typeface="Arial"/>
                <a:cs typeface="Arial"/>
                <a:sym typeface="Arial"/>
              </a:rPr>
              <a:t> </a:t>
            </a:r>
            <a:endParaRPr/>
          </a:p>
        </p:txBody>
      </p:sp>
      <p:pic>
        <p:nvPicPr>
          <p:cNvPr id="69" name="Google Shape;69;p3"/>
          <p:cNvPicPr preferRelativeResize="0"/>
          <p:nvPr/>
        </p:nvPicPr>
        <p:blipFill rotWithShape="1">
          <a:blip r:embed="rId3">
            <a:alphaModFix/>
          </a:blip>
          <a:srcRect b="0" l="0" r="0" t="0"/>
          <a:stretch/>
        </p:blipFill>
        <p:spPr>
          <a:xfrm>
            <a:off x="779207" y="-207169"/>
            <a:ext cx="1107077" cy="1076325"/>
          </a:xfrm>
          <a:prstGeom prst="rect">
            <a:avLst/>
          </a:prstGeom>
          <a:noFill/>
          <a:ln>
            <a:noFill/>
          </a:ln>
        </p:spPr>
      </p:pic>
      <p:pic>
        <p:nvPicPr>
          <p:cNvPr id="70" name="Google Shape;70;p3"/>
          <p:cNvPicPr preferRelativeResize="0"/>
          <p:nvPr/>
        </p:nvPicPr>
        <p:blipFill rotWithShape="1">
          <a:blip r:embed="rId4">
            <a:alphaModFix/>
          </a:blip>
          <a:srcRect b="0" l="0" r="0" t="0"/>
          <a:stretch/>
        </p:blipFill>
        <p:spPr>
          <a:xfrm>
            <a:off x="-709713" y="3877054"/>
            <a:ext cx="2135777" cy="2076450"/>
          </a:xfrm>
          <a:prstGeom prst="rect">
            <a:avLst/>
          </a:prstGeom>
          <a:noFill/>
          <a:ln>
            <a:noFill/>
          </a:ln>
        </p:spPr>
      </p:pic>
      <p:pic>
        <p:nvPicPr>
          <p:cNvPr id="71" name="Google Shape;71;p3"/>
          <p:cNvPicPr preferRelativeResize="0"/>
          <p:nvPr/>
        </p:nvPicPr>
        <p:blipFill rotWithShape="1">
          <a:blip r:embed="rId5">
            <a:alphaModFix/>
          </a:blip>
          <a:srcRect b="0" l="0" r="0" t="0"/>
          <a:stretch/>
        </p:blipFill>
        <p:spPr>
          <a:xfrm>
            <a:off x="779207" y="1251696"/>
            <a:ext cx="3276934" cy="3185908"/>
          </a:xfrm>
          <a:prstGeom prst="rect">
            <a:avLst/>
          </a:prstGeom>
          <a:noFill/>
          <a:ln>
            <a:noFill/>
          </a:ln>
        </p:spPr>
      </p:pic>
      <p:pic>
        <p:nvPicPr>
          <p:cNvPr id="72" name="Google Shape;72;p3"/>
          <p:cNvPicPr preferRelativeResize="0"/>
          <p:nvPr/>
        </p:nvPicPr>
        <p:blipFill rotWithShape="1">
          <a:blip r:embed="rId3">
            <a:alphaModFix/>
          </a:blip>
          <a:srcRect b="0" l="0" r="0" t="0"/>
          <a:stretch/>
        </p:blipFill>
        <p:spPr>
          <a:xfrm>
            <a:off x="8590460" y="595227"/>
            <a:ext cx="1107077" cy="1076325"/>
          </a:xfrm>
          <a:prstGeom prst="rect">
            <a:avLst/>
          </a:prstGeom>
          <a:noFill/>
          <a:ln>
            <a:noFill/>
          </a:ln>
        </p:spPr>
      </p:pic>
      <p:pic>
        <p:nvPicPr>
          <p:cNvPr id="73" name="Google Shape;73;p3"/>
          <p:cNvPicPr preferRelativeResize="0"/>
          <p:nvPr/>
        </p:nvPicPr>
        <p:blipFill rotWithShape="1">
          <a:blip r:embed="rId6">
            <a:alphaModFix/>
          </a:blip>
          <a:srcRect b="0" l="0" r="0" t="0"/>
          <a:stretch/>
        </p:blipFill>
        <p:spPr>
          <a:xfrm>
            <a:off x="6002271" y="2187615"/>
            <a:ext cx="2946550" cy="2946550"/>
          </a:xfrm>
          <a:prstGeom prst="rect">
            <a:avLst/>
          </a:prstGeom>
          <a:noFill/>
          <a:ln>
            <a:noFill/>
          </a:ln>
        </p:spPr>
      </p:pic>
      <p:sp>
        <p:nvSpPr>
          <p:cNvPr id="74" name="Google Shape;74;p3"/>
          <p:cNvSpPr txBox="1"/>
          <p:nvPr>
            <p:ph idx="1" type="subTitle"/>
          </p:nvPr>
        </p:nvSpPr>
        <p:spPr>
          <a:xfrm>
            <a:off x="-515264" y="613868"/>
            <a:ext cx="6516805" cy="3678236"/>
          </a:xfrm>
          <a:prstGeom prst="rect">
            <a:avLst/>
          </a:prstGeom>
          <a:noFill/>
          <a:ln>
            <a:noFill/>
          </a:ln>
        </p:spPr>
        <p:txBody>
          <a:bodyPr anchorCtr="0" anchor="ctr" bIns="91425" lIns="91425" spcFirstLastPara="1" rIns="91425" wrap="square" tIns="91425">
            <a:noAutofit/>
          </a:bodyPr>
          <a:lstStyle/>
          <a:p>
            <a:pPr indent="-304800" lvl="0" marL="457200" rtl="0" algn="ctr">
              <a:lnSpc>
                <a:spcPct val="100000"/>
              </a:lnSpc>
              <a:spcBef>
                <a:spcPts val="0"/>
              </a:spcBef>
              <a:spcAft>
                <a:spcPts val="0"/>
              </a:spcAft>
              <a:buSzPts val="1200"/>
              <a:buNone/>
            </a:pPr>
            <a:r>
              <a:rPr b="1" lang="ro-RO" sz="6000">
                <a:solidFill>
                  <a:srgbClr val="FFFFFF"/>
                </a:solidFill>
                <a:latin typeface="DM Serif Display"/>
                <a:ea typeface="DM Serif Display"/>
                <a:cs typeface="DM Serif Display"/>
                <a:sym typeface="DM Serif Display"/>
              </a:rPr>
              <a:t>PLATFORMA </a:t>
            </a:r>
            <a:endParaRPr/>
          </a:p>
          <a:p>
            <a:pPr indent="-304800" lvl="0" marL="457200" rtl="0" algn="ctr">
              <a:lnSpc>
                <a:spcPct val="100000"/>
              </a:lnSpc>
              <a:spcBef>
                <a:spcPts val="0"/>
              </a:spcBef>
              <a:spcAft>
                <a:spcPts val="0"/>
              </a:spcAft>
              <a:buSzPts val="1200"/>
              <a:buNone/>
            </a:pPr>
            <a:r>
              <a:rPr b="1" lang="ro-RO" sz="6000">
                <a:solidFill>
                  <a:srgbClr val="FFFFFF"/>
                </a:solidFill>
                <a:latin typeface="DM Serif Display"/>
                <a:ea typeface="DM Serif Display"/>
                <a:cs typeface="DM Serif Display"/>
                <a:sym typeface="DM Serif Display"/>
              </a:rPr>
              <a:t>GISLOCAL</a:t>
            </a:r>
            <a:endParaRPr sz="6000">
              <a:solidFill>
                <a:srgbClr val="FFFFFF"/>
              </a:solidFill>
              <a:latin typeface="DM Serif Display"/>
              <a:ea typeface="DM Serif Display"/>
              <a:cs typeface="DM Serif Display"/>
              <a:sym typeface="DM Serif Display"/>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91" name="Shape 591"/>
        <p:cNvGrpSpPr/>
        <p:nvPr/>
      </p:nvGrpSpPr>
      <p:grpSpPr>
        <a:xfrm>
          <a:off x="0" y="0"/>
          <a:ext cx="0" cy="0"/>
          <a:chOff x="0" y="0"/>
          <a:chExt cx="0" cy="0"/>
        </a:xfrm>
      </p:grpSpPr>
      <p:pic>
        <p:nvPicPr>
          <p:cNvPr id="592" name="Google Shape;592;p30"/>
          <p:cNvPicPr preferRelativeResize="0"/>
          <p:nvPr/>
        </p:nvPicPr>
        <p:blipFill rotWithShape="1">
          <a:blip r:embed="rId3">
            <a:alphaModFix/>
          </a:blip>
          <a:srcRect b="0" l="0" r="0" t="0"/>
          <a:stretch/>
        </p:blipFill>
        <p:spPr>
          <a:xfrm>
            <a:off x="3747989" y="187033"/>
            <a:ext cx="4851239" cy="4749749"/>
          </a:xfrm>
          <a:prstGeom prst="rect">
            <a:avLst/>
          </a:prstGeom>
          <a:noFill/>
          <a:ln>
            <a:noFill/>
          </a:ln>
        </p:spPr>
      </p:pic>
      <p:sp>
        <p:nvSpPr>
          <p:cNvPr id="593" name="Google Shape;593;p30"/>
          <p:cNvSpPr txBox="1"/>
          <p:nvPr>
            <p:ph idx="1" type="subTitle"/>
          </p:nvPr>
        </p:nvSpPr>
        <p:spPr>
          <a:xfrm>
            <a:off x="7002508" y="3826883"/>
            <a:ext cx="2797200" cy="1112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ro-RO">
                <a:solidFill>
                  <a:schemeClr val="lt1"/>
                </a:solidFill>
              </a:rPr>
              <a:t>dsgarh@gmail.com </a:t>
            </a:r>
            <a:endParaRPr>
              <a:solidFill>
                <a:schemeClr val="lt1"/>
              </a:solidFill>
            </a:endParaRPr>
          </a:p>
          <a:p>
            <a:pPr indent="0" lvl="0" marL="0" rtl="0" algn="l">
              <a:lnSpc>
                <a:spcPct val="100000"/>
              </a:lnSpc>
              <a:spcBef>
                <a:spcPts val="0"/>
              </a:spcBef>
              <a:spcAft>
                <a:spcPts val="0"/>
              </a:spcAft>
              <a:buClr>
                <a:schemeClr val="dk1"/>
              </a:buClr>
              <a:buSzPts val="1100"/>
              <a:buFont typeface="Arial"/>
              <a:buNone/>
            </a:pPr>
            <a:r>
              <a:rPr lang="ro-RO">
                <a:solidFill>
                  <a:schemeClr val="lt1"/>
                </a:solidFill>
              </a:rPr>
              <a:t>+373 69 686555</a:t>
            </a:r>
            <a:endParaRPr>
              <a:solidFill>
                <a:schemeClr val="lt1"/>
              </a:solidFill>
            </a:endParaRPr>
          </a:p>
          <a:p>
            <a:pPr indent="0" lvl="0" marL="0" rtl="0" algn="l">
              <a:lnSpc>
                <a:spcPct val="100000"/>
              </a:lnSpc>
              <a:spcBef>
                <a:spcPts val="0"/>
              </a:spcBef>
              <a:spcAft>
                <a:spcPts val="0"/>
              </a:spcAft>
              <a:buSzPts val="1000"/>
              <a:buNone/>
            </a:pPr>
            <a:r>
              <a:rPr lang="ro-RO">
                <a:solidFill>
                  <a:schemeClr val="lt1"/>
                </a:solidFill>
              </a:rPr>
              <a:t>svetlana.dogotaru.net</a:t>
            </a:r>
            <a:endParaRPr>
              <a:solidFill>
                <a:schemeClr val="lt1"/>
              </a:solidFill>
            </a:endParaRPr>
          </a:p>
        </p:txBody>
      </p:sp>
      <p:sp>
        <p:nvSpPr>
          <p:cNvPr id="594" name="Google Shape;594;p30"/>
          <p:cNvSpPr/>
          <p:nvPr/>
        </p:nvSpPr>
        <p:spPr>
          <a:xfrm>
            <a:off x="7096795" y="3484881"/>
            <a:ext cx="403234" cy="379768"/>
          </a:xfrm>
          <a:custGeom>
            <a:rect b="b" l="l" r="r" t="t"/>
            <a:pathLst>
              <a:path extrusionOk="0" h="8286" w="8798">
                <a:moveTo>
                  <a:pt x="4327" y="1"/>
                </a:moveTo>
                <a:cubicBezTo>
                  <a:pt x="4180" y="1"/>
                  <a:pt x="4031" y="9"/>
                  <a:pt x="3883" y="25"/>
                </a:cubicBezTo>
                <a:cubicBezTo>
                  <a:pt x="2636" y="159"/>
                  <a:pt x="1517" y="851"/>
                  <a:pt x="840" y="1908"/>
                </a:cubicBezTo>
                <a:cubicBezTo>
                  <a:pt x="163" y="2963"/>
                  <a:pt x="0" y="4269"/>
                  <a:pt x="397" y="5458"/>
                </a:cubicBezTo>
                <a:cubicBezTo>
                  <a:pt x="796" y="6648"/>
                  <a:pt x="1710" y="7593"/>
                  <a:pt x="2886" y="8029"/>
                </a:cubicBezTo>
                <a:cubicBezTo>
                  <a:pt x="2901" y="8034"/>
                  <a:pt x="2917" y="8037"/>
                  <a:pt x="2932" y="8037"/>
                </a:cubicBezTo>
                <a:cubicBezTo>
                  <a:pt x="2972" y="8037"/>
                  <a:pt x="3011" y="8019"/>
                  <a:pt x="3036" y="7986"/>
                </a:cubicBezTo>
                <a:cubicBezTo>
                  <a:pt x="3053" y="7962"/>
                  <a:pt x="3063" y="7933"/>
                  <a:pt x="3063" y="7904"/>
                </a:cubicBezTo>
                <a:lnTo>
                  <a:pt x="3063" y="5540"/>
                </a:lnTo>
                <a:cubicBezTo>
                  <a:pt x="3063" y="5468"/>
                  <a:pt x="3005" y="5409"/>
                  <a:pt x="2935" y="5409"/>
                </a:cubicBezTo>
                <a:cubicBezTo>
                  <a:pt x="2934" y="5409"/>
                  <a:pt x="2933" y="5409"/>
                  <a:pt x="2932" y="5409"/>
                </a:cubicBezTo>
                <a:lnTo>
                  <a:pt x="1842" y="5409"/>
                </a:lnTo>
                <a:lnTo>
                  <a:pt x="1842" y="4449"/>
                </a:lnTo>
                <a:lnTo>
                  <a:pt x="2932" y="4449"/>
                </a:lnTo>
                <a:cubicBezTo>
                  <a:pt x="3003" y="4449"/>
                  <a:pt x="3063" y="4390"/>
                  <a:pt x="3063" y="4319"/>
                </a:cubicBezTo>
                <a:lnTo>
                  <a:pt x="3063" y="4144"/>
                </a:lnTo>
                <a:cubicBezTo>
                  <a:pt x="3063" y="3005"/>
                  <a:pt x="4142" y="2008"/>
                  <a:pt x="5374" y="2008"/>
                </a:cubicBezTo>
                <a:lnTo>
                  <a:pt x="5941" y="2008"/>
                </a:lnTo>
                <a:lnTo>
                  <a:pt x="5941" y="2966"/>
                </a:lnTo>
                <a:lnTo>
                  <a:pt x="5374" y="2966"/>
                </a:lnTo>
                <a:cubicBezTo>
                  <a:pt x="5005" y="2966"/>
                  <a:pt x="4669" y="3072"/>
                  <a:pt x="4429" y="3265"/>
                </a:cubicBezTo>
                <a:cubicBezTo>
                  <a:pt x="4163" y="3479"/>
                  <a:pt x="4021" y="3783"/>
                  <a:pt x="4021" y="4144"/>
                </a:cubicBezTo>
                <a:lnTo>
                  <a:pt x="4021" y="4319"/>
                </a:lnTo>
                <a:cubicBezTo>
                  <a:pt x="4021" y="4390"/>
                  <a:pt x="4080" y="4449"/>
                  <a:pt x="4153" y="4449"/>
                </a:cubicBezTo>
                <a:lnTo>
                  <a:pt x="4669" y="4449"/>
                </a:lnTo>
                <a:cubicBezTo>
                  <a:pt x="4739" y="4447"/>
                  <a:pt x="4795" y="4389"/>
                  <a:pt x="4795" y="4319"/>
                </a:cubicBezTo>
                <a:cubicBezTo>
                  <a:pt x="4795" y="4248"/>
                  <a:pt x="4739" y="4190"/>
                  <a:pt x="4669" y="4187"/>
                </a:cubicBezTo>
                <a:lnTo>
                  <a:pt x="4284" y="4187"/>
                </a:lnTo>
                <a:lnTo>
                  <a:pt x="4284" y="4144"/>
                </a:lnTo>
                <a:cubicBezTo>
                  <a:pt x="4284" y="3468"/>
                  <a:pt x="4871" y="3229"/>
                  <a:pt x="5374" y="3229"/>
                </a:cubicBezTo>
                <a:lnTo>
                  <a:pt x="6071" y="3229"/>
                </a:lnTo>
                <a:cubicBezTo>
                  <a:pt x="6144" y="3229"/>
                  <a:pt x="6202" y="3169"/>
                  <a:pt x="6202" y="3097"/>
                </a:cubicBezTo>
                <a:lnTo>
                  <a:pt x="6202" y="1876"/>
                </a:lnTo>
                <a:cubicBezTo>
                  <a:pt x="6202" y="1803"/>
                  <a:pt x="6144" y="1745"/>
                  <a:pt x="6071" y="1745"/>
                </a:cubicBezTo>
                <a:lnTo>
                  <a:pt x="5374" y="1745"/>
                </a:lnTo>
                <a:cubicBezTo>
                  <a:pt x="4735" y="1745"/>
                  <a:pt x="4086" y="1999"/>
                  <a:pt x="3596" y="2444"/>
                </a:cubicBezTo>
                <a:cubicBezTo>
                  <a:pt x="3083" y="2907"/>
                  <a:pt x="2800" y="3510"/>
                  <a:pt x="2800" y="4144"/>
                </a:cubicBezTo>
                <a:lnTo>
                  <a:pt x="2800" y="4187"/>
                </a:lnTo>
                <a:lnTo>
                  <a:pt x="1710" y="4187"/>
                </a:lnTo>
                <a:cubicBezTo>
                  <a:pt x="1639" y="4187"/>
                  <a:pt x="1579" y="4246"/>
                  <a:pt x="1579" y="4319"/>
                </a:cubicBezTo>
                <a:lnTo>
                  <a:pt x="1579" y="5540"/>
                </a:lnTo>
                <a:cubicBezTo>
                  <a:pt x="1579" y="5611"/>
                  <a:pt x="1639" y="5670"/>
                  <a:pt x="1710" y="5670"/>
                </a:cubicBezTo>
                <a:lnTo>
                  <a:pt x="2800" y="5670"/>
                </a:lnTo>
                <a:lnTo>
                  <a:pt x="2800" y="7714"/>
                </a:lnTo>
                <a:cubicBezTo>
                  <a:pt x="1384" y="7107"/>
                  <a:pt x="444" y="5696"/>
                  <a:pt x="444" y="4144"/>
                </a:cubicBezTo>
                <a:cubicBezTo>
                  <a:pt x="444" y="2004"/>
                  <a:pt x="2186" y="262"/>
                  <a:pt x="4327" y="262"/>
                </a:cubicBezTo>
                <a:cubicBezTo>
                  <a:pt x="6464" y="262"/>
                  <a:pt x="8209" y="2006"/>
                  <a:pt x="8209" y="4144"/>
                </a:cubicBezTo>
                <a:cubicBezTo>
                  <a:pt x="8209" y="6282"/>
                  <a:pt x="6467" y="8026"/>
                  <a:pt x="4327" y="8026"/>
                </a:cubicBezTo>
                <a:lnTo>
                  <a:pt x="4284" y="8026"/>
                </a:lnTo>
                <a:lnTo>
                  <a:pt x="4284" y="5670"/>
                </a:lnTo>
                <a:lnTo>
                  <a:pt x="6071" y="5670"/>
                </a:lnTo>
                <a:cubicBezTo>
                  <a:pt x="6144" y="5670"/>
                  <a:pt x="6202" y="5611"/>
                  <a:pt x="6202" y="5538"/>
                </a:cubicBezTo>
                <a:lnTo>
                  <a:pt x="6202" y="4318"/>
                </a:lnTo>
                <a:cubicBezTo>
                  <a:pt x="6202" y="4245"/>
                  <a:pt x="6144" y="4187"/>
                  <a:pt x="6071" y="4187"/>
                </a:cubicBezTo>
                <a:lnTo>
                  <a:pt x="5307" y="4187"/>
                </a:lnTo>
                <a:cubicBezTo>
                  <a:pt x="5305" y="4187"/>
                  <a:pt x="5303" y="4187"/>
                  <a:pt x="5302" y="4187"/>
                </a:cubicBezTo>
                <a:cubicBezTo>
                  <a:pt x="5229" y="4187"/>
                  <a:pt x="5171" y="4245"/>
                  <a:pt x="5171" y="4318"/>
                </a:cubicBezTo>
                <a:cubicBezTo>
                  <a:pt x="5171" y="4390"/>
                  <a:pt x="5229" y="4448"/>
                  <a:pt x="5302" y="4448"/>
                </a:cubicBezTo>
                <a:cubicBezTo>
                  <a:pt x="5303" y="4448"/>
                  <a:pt x="5305" y="4448"/>
                  <a:pt x="5307" y="4448"/>
                </a:cubicBezTo>
                <a:lnTo>
                  <a:pt x="5941" y="4448"/>
                </a:lnTo>
                <a:lnTo>
                  <a:pt x="5941" y="5408"/>
                </a:lnTo>
                <a:lnTo>
                  <a:pt x="4153" y="5408"/>
                </a:lnTo>
                <a:cubicBezTo>
                  <a:pt x="4080" y="5408"/>
                  <a:pt x="4023" y="5466"/>
                  <a:pt x="4023" y="5538"/>
                </a:cubicBezTo>
                <a:lnTo>
                  <a:pt x="4023" y="8151"/>
                </a:lnTo>
                <a:cubicBezTo>
                  <a:pt x="4023" y="8221"/>
                  <a:pt x="4078" y="8279"/>
                  <a:pt x="4148" y="8282"/>
                </a:cubicBezTo>
                <a:cubicBezTo>
                  <a:pt x="4212" y="8285"/>
                  <a:pt x="4272" y="8286"/>
                  <a:pt x="4328" y="8286"/>
                </a:cubicBezTo>
                <a:cubicBezTo>
                  <a:pt x="6004" y="8286"/>
                  <a:pt x="7514" y="7276"/>
                  <a:pt x="8157" y="5728"/>
                </a:cubicBezTo>
                <a:cubicBezTo>
                  <a:pt x="8797" y="4180"/>
                  <a:pt x="8443" y="2398"/>
                  <a:pt x="7257" y="1213"/>
                </a:cubicBezTo>
                <a:cubicBezTo>
                  <a:pt x="6476" y="433"/>
                  <a:pt x="5420" y="1"/>
                  <a:pt x="432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5" name="Google Shape;595;p30"/>
          <p:cNvGrpSpPr/>
          <p:nvPr/>
        </p:nvGrpSpPr>
        <p:grpSpPr>
          <a:xfrm>
            <a:off x="8199019" y="3484823"/>
            <a:ext cx="400209" cy="379906"/>
            <a:chOff x="3371074" y="540000"/>
            <a:chExt cx="400209" cy="379906"/>
          </a:xfrm>
        </p:grpSpPr>
        <p:sp>
          <p:nvSpPr>
            <p:cNvPr id="596" name="Google Shape;596;p30"/>
            <p:cNvSpPr/>
            <p:nvPr/>
          </p:nvSpPr>
          <p:spPr>
            <a:xfrm>
              <a:off x="3371074" y="540000"/>
              <a:ext cx="400209" cy="379906"/>
            </a:xfrm>
            <a:custGeom>
              <a:rect b="b" l="l" r="r" t="t"/>
              <a:pathLst>
                <a:path extrusionOk="0" h="8289" w="8732">
                  <a:moveTo>
                    <a:pt x="4584" y="263"/>
                  </a:moveTo>
                  <a:cubicBezTo>
                    <a:pt x="6724" y="263"/>
                    <a:pt x="8466" y="2005"/>
                    <a:pt x="8466" y="4145"/>
                  </a:cubicBezTo>
                  <a:cubicBezTo>
                    <a:pt x="8466" y="6285"/>
                    <a:pt x="6726" y="8027"/>
                    <a:pt x="4584" y="8027"/>
                  </a:cubicBezTo>
                  <a:cubicBezTo>
                    <a:pt x="2445" y="8027"/>
                    <a:pt x="703" y="6285"/>
                    <a:pt x="703" y="4145"/>
                  </a:cubicBezTo>
                  <a:cubicBezTo>
                    <a:pt x="703" y="2005"/>
                    <a:pt x="2445" y="263"/>
                    <a:pt x="4584" y="263"/>
                  </a:cubicBezTo>
                  <a:close/>
                  <a:moveTo>
                    <a:pt x="4582" y="1"/>
                  </a:moveTo>
                  <a:cubicBezTo>
                    <a:pt x="3785" y="1"/>
                    <a:pt x="2984" y="230"/>
                    <a:pt x="2282" y="699"/>
                  </a:cubicBezTo>
                  <a:cubicBezTo>
                    <a:pt x="640" y="1797"/>
                    <a:pt x="0" y="3904"/>
                    <a:pt x="757" y="5729"/>
                  </a:cubicBezTo>
                  <a:cubicBezTo>
                    <a:pt x="1408" y="7301"/>
                    <a:pt x="2936" y="8289"/>
                    <a:pt x="4584" y="8289"/>
                  </a:cubicBezTo>
                  <a:cubicBezTo>
                    <a:pt x="4852" y="8289"/>
                    <a:pt x="5122" y="8263"/>
                    <a:pt x="5393" y="8209"/>
                  </a:cubicBezTo>
                  <a:cubicBezTo>
                    <a:pt x="7332" y="7823"/>
                    <a:pt x="8729" y="6121"/>
                    <a:pt x="8729" y="4145"/>
                  </a:cubicBezTo>
                  <a:cubicBezTo>
                    <a:pt x="8732" y="3045"/>
                    <a:pt x="8294" y="1990"/>
                    <a:pt x="7515" y="1214"/>
                  </a:cubicBezTo>
                  <a:cubicBezTo>
                    <a:pt x="6714" y="414"/>
                    <a:pt x="5652" y="1"/>
                    <a:pt x="458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30"/>
            <p:cNvSpPr/>
            <p:nvPr/>
          </p:nvSpPr>
          <p:spPr>
            <a:xfrm>
              <a:off x="3469061" y="635972"/>
              <a:ext cx="248687" cy="204000"/>
            </a:xfrm>
            <a:custGeom>
              <a:rect b="b" l="l" r="r" t="t"/>
              <a:pathLst>
                <a:path extrusionOk="0" h="4451" w="5426">
                  <a:moveTo>
                    <a:pt x="3495" y="1"/>
                  </a:moveTo>
                  <a:cubicBezTo>
                    <a:pt x="3334" y="1"/>
                    <a:pt x="3173" y="30"/>
                    <a:pt x="3018" y="91"/>
                  </a:cubicBezTo>
                  <a:cubicBezTo>
                    <a:pt x="2552" y="271"/>
                    <a:pt x="2231" y="702"/>
                    <a:pt x="2189" y="1200"/>
                  </a:cubicBezTo>
                  <a:cubicBezTo>
                    <a:pt x="2048" y="1177"/>
                    <a:pt x="1770" y="1099"/>
                    <a:pt x="1704" y="1076"/>
                  </a:cubicBezTo>
                  <a:cubicBezTo>
                    <a:pt x="1224" y="912"/>
                    <a:pt x="794" y="627"/>
                    <a:pt x="456" y="246"/>
                  </a:cubicBezTo>
                  <a:cubicBezTo>
                    <a:pt x="438" y="223"/>
                    <a:pt x="411" y="208"/>
                    <a:pt x="381" y="201"/>
                  </a:cubicBezTo>
                  <a:cubicBezTo>
                    <a:pt x="373" y="200"/>
                    <a:pt x="365" y="199"/>
                    <a:pt x="357" y="199"/>
                  </a:cubicBezTo>
                  <a:cubicBezTo>
                    <a:pt x="307" y="199"/>
                    <a:pt x="262" y="226"/>
                    <a:pt x="240" y="271"/>
                  </a:cubicBezTo>
                  <a:cubicBezTo>
                    <a:pt x="39" y="674"/>
                    <a:pt x="78" y="1153"/>
                    <a:pt x="342" y="1516"/>
                  </a:cubicBezTo>
                  <a:cubicBezTo>
                    <a:pt x="334" y="1515"/>
                    <a:pt x="326" y="1515"/>
                    <a:pt x="319" y="1515"/>
                  </a:cubicBezTo>
                  <a:cubicBezTo>
                    <a:pt x="279" y="1515"/>
                    <a:pt x="240" y="1532"/>
                    <a:pt x="216" y="1564"/>
                  </a:cubicBezTo>
                  <a:cubicBezTo>
                    <a:pt x="197" y="1586"/>
                    <a:pt x="187" y="1615"/>
                    <a:pt x="186" y="1644"/>
                  </a:cubicBezTo>
                  <a:cubicBezTo>
                    <a:pt x="186" y="1658"/>
                    <a:pt x="186" y="1671"/>
                    <a:pt x="186" y="1685"/>
                  </a:cubicBezTo>
                  <a:cubicBezTo>
                    <a:pt x="185" y="2028"/>
                    <a:pt x="341" y="2352"/>
                    <a:pt x="609" y="2568"/>
                  </a:cubicBezTo>
                  <a:cubicBezTo>
                    <a:pt x="590" y="2580"/>
                    <a:pt x="575" y="2597"/>
                    <a:pt x="564" y="2618"/>
                  </a:cubicBezTo>
                  <a:cubicBezTo>
                    <a:pt x="549" y="2650"/>
                    <a:pt x="547" y="2685"/>
                    <a:pt x="557" y="2719"/>
                  </a:cubicBezTo>
                  <a:cubicBezTo>
                    <a:pt x="671" y="3077"/>
                    <a:pt x="949" y="3359"/>
                    <a:pt x="1307" y="3475"/>
                  </a:cubicBezTo>
                  <a:cubicBezTo>
                    <a:pt x="987" y="3670"/>
                    <a:pt x="619" y="3774"/>
                    <a:pt x="244" y="3774"/>
                  </a:cubicBezTo>
                  <a:cubicBezTo>
                    <a:pt x="210" y="3774"/>
                    <a:pt x="176" y="3773"/>
                    <a:pt x="143" y="3771"/>
                  </a:cubicBezTo>
                  <a:cubicBezTo>
                    <a:pt x="141" y="3771"/>
                    <a:pt x="139" y="3771"/>
                    <a:pt x="137" y="3771"/>
                  </a:cubicBezTo>
                  <a:cubicBezTo>
                    <a:pt x="74" y="3771"/>
                    <a:pt x="19" y="3817"/>
                    <a:pt x="8" y="3880"/>
                  </a:cubicBezTo>
                  <a:cubicBezTo>
                    <a:pt x="0" y="3935"/>
                    <a:pt x="27" y="3989"/>
                    <a:pt x="74" y="4016"/>
                  </a:cubicBezTo>
                  <a:cubicBezTo>
                    <a:pt x="567" y="4307"/>
                    <a:pt x="1118" y="4450"/>
                    <a:pt x="1667" y="4450"/>
                  </a:cubicBezTo>
                  <a:cubicBezTo>
                    <a:pt x="2314" y="4450"/>
                    <a:pt x="2959" y="4251"/>
                    <a:pt x="3505" y="3856"/>
                  </a:cubicBezTo>
                  <a:cubicBezTo>
                    <a:pt x="3571" y="3808"/>
                    <a:pt x="3578" y="3713"/>
                    <a:pt x="3522" y="3655"/>
                  </a:cubicBezTo>
                  <a:cubicBezTo>
                    <a:pt x="3496" y="3630"/>
                    <a:pt x="3462" y="3617"/>
                    <a:pt x="3428" y="3617"/>
                  </a:cubicBezTo>
                  <a:cubicBezTo>
                    <a:pt x="3400" y="3617"/>
                    <a:pt x="3373" y="3626"/>
                    <a:pt x="3349" y="3643"/>
                  </a:cubicBezTo>
                  <a:cubicBezTo>
                    <a:pt x="2853" y="4003"/>
                    <a:pt x="2262" y="4188"/>
                    <a:pt x="1666" y="4188"/>
                  </a:cubicBezTo>
                  <a:cubicBezTo>
                    <a:pt x="1321" y="4188"/>
                    <a:pt x="975" y="4126"/>
                    <a:pt x="644" y="4000"/>
                  </a:cubicBezTo>
                  <a:cubicBezTo>
                    <a:pt x="1038" y="3931"/>
                    <a:pt x="1410" y="3759"/>
                    <a:pt x="1718" y="3503"/>
                  </a:cubicBezTo>
                  <a:cubicBezTo>
                    <a:pt x="1755" y="3472"/>
                    <a:pt x="1774" y="3424"/>
                    <a:pt x="1766" y="3375"/>
                  </a:cubicBezTo>
                  <a:cubicBezTo>
                    <a:pt x="1754" y="3315"/>
                    <a:pt x="1702" y="3272"/>
                    <a:pt x="1641" y="3269"/>
                  </a:cubicBezTo>
                  <a:cubicBezTo>
                    <a:pt x="1327" y="3261"/>
                    <a:pt x="1041" y="3089"/>
                    <a:pt x="885" y="2815"/>
                  </a:cubicBezTo>
                  <a:cubicBezTo>
                    <a:pt x="959" y="2811"/>
                    <a:pt x="1031" y="2802"/>
                    <a:pt x="1103" y="2786"/>
                  </a:cubicBezTo>
                  <a:cubicBezTo>
                    <a:pt x="1158" y="2774"/>
                    <a:pt x="1200" y="2729"/>
                    <a:pt x="1209" y="2674"/>
                  </a:cubicBezTo>
                  <a:cubicBezTo>
                    <a:pt x="1217" y="2608"/>
                    <a:pt x="1175" y="2546"/>
                    <a:pt x="1111" y="2530"/>
                  </a:cubicBezTo>
                  <a:cubicBezTo>
                    <a:pt x="773" y="2447"/>
                    <a:pt x="517" y="2172"/>
                    <a:pt x="461" y="1830"/>
                  </a:cubicBezTo>
                  <a:lnTo>
                    <a:pt x="461" y="1830"/>
                  </a:lnTo>
                  <a:cubicBezTo>
                    <a:pt x="548" y="1850"/>
                    <a:pt x="637" y="1861"/>
                    <a:pt x="726" y="1861"/>
                  </a:cubicBezTo>
                  <a:cubicBezTo>
                    <a:pt x="740" y="1861"/>
                    <a:pt x="754" y="1860"/>
                    <a:pt x="769" y="1860"/>
                  </a:cubicBezTo>
                  <a:cubicBezTo>
                    <a:pt x="833" y="1858"/>
                    <a:pt x="887" y="1809"/>
                    <a:pt x="895" y="1744"/>
                  </a:cubicBezTo>
                  <a:cubicBezTo>
                    <a:pt x="899" y="1691"/>
                    <a:pt x="874" y="1642"/>
                    <a:pt x="829" y="1615"/>
                  </a:cubicBezTo>
                  <a:cubicBezTo>
                    <a:pt x="474" y="1398"/>
                    <a:pt x="302" y="975"/>
                    <a:pt x="407" y="571"/>
                  </a:cubicBezTo>
                  <a:lnTo>
                    <a:pt x="407" y="571"/>
                  </a:lnTo>
                  <a:cubicBezTo>
                    <a:pt x="750" y="912"/>
                    <a:pt x="1165" y="1169"/>
                    <a:pt x="1621" y="1325"/>
                  </a:cubicBezTo>
                  <a:cubicBezTo>
                    <a:pt x="1626" y="1327"/>
                    <a:pt x="2076" y="1467"/>
                    <a:pt x="2247" y="1468"/>
                  </a:cubicBezTo>
                  <a:cubicBezTo>
                    <a:pt x="2258" y="1468"/>
                    <a:pt x="2311" y="1469"/>
                    <a:pt x="2311" y="1469"/>
                  </a:cubicBezTo>
                  <a:cubicBezTo>
                    <a:pt x="2313" y="1469"/>
                    <a:pt x="2316" y="1469"/>
                    <a:pt x="2318" y="1469"/>
                  </a:cubicBezTo>
                  <a:cubicBezTo>
                    <a:pt x="2372" y="1469"/>
                    <a:pt x="2421" y="1435"/>
                    <a:pt x="2439" y="1383"/>
                  </a:cubicBezTo>
                  <a:cubicBezTo>
                    <a:pt x="2446" y="1367"/>
                    <a:pt x="2449" y="1351"/>
                    <a:pt x="2447" y="1333"/>
                  </a:cubicBezTo>
                  <a:lnTo>
                    <a:pt x="2447" y="1311"/>
                  </a:lnTo>
                  <a:cubicBezTo>
                    <a:pt x="2447" y="885"/>
                    <a:pt x="2705" y="501"/>
                    <a:pt x="3099" y="340"/>
                  </a:cubicBezTo>
                  <a:cubicBezTo>
                    <a:pt x="3227" y="287"/>
                    <a:pt x="3362" y="262"/>
                    <a:pt x="3495" y="262"/>
                  </a:cubicBezTo>
                  <a:cubicBezTo>
                    <a:pt x="3771" y="262"/>
                    <a:pt x="4042" y="371"/>
                    <a:pt x="4243" y="576"/>
                  </a:cubicBezTo>
                  <a:cubicBezTo>
                    <a:pt x="4267" y="601"/>
                    <a:pt x="4300" y="614"/>
                    <a:pt x="4336" y="614"/>
                  </a:cubicBezTo>
                  <a:cubicBezTo>
                    <a:pt x="4342" y="614"/>
                    <a:pt x="4348" y="614"/>
                    <a:pt x="4354" y="613"/>
                  </a:cubicBezTo>
                  <a:cubicBezTo>
                    <a:pt x="4485" y="594"/>
                    <a:pt x="4616" y="565"/>
                    <a:pt x="4743" y="522"/>
                  </a:cubicBezTo>
                  <a:lnTo>
                    <a:pt x="4743" y="522"/>
                  </a:lnTo>
                  <a:cubicBezTo>
                    <a:pt x="4674" y="597"/>
                    <a:pt x="4595" y="659"/>
                    <a:pt x="4507" y="709"/>
                  </a:cubicBezTo>
                  <a:cubicBezTo>
                    <a:pt x="4446" y="741"/>
                    <a:pt x="4422" y="814"/>
                    <a:pt x="4449" y="877"/>
                  </a:cubicBezTo>
                  <a:lnTo>
                    <a:pt x="4452" y="881"/>
                  </a:lnTo>
                  <a:cubicBezTo>
                    <a:pt x="4473" y="928"/>
                    <a:pt x="4519" y="957"/>
                    <a:pt x="4571" y="957"/>
                  </a:cubicBezTo>
                  <a:cubicBezTo>
                    <a:pt x="4575" y="957"/>
                    <a:pt x="4579" y="957"/>
                    <a:pt x="4584" y="956"/>
                  </a:cubicBezTo>
                  <a:cubicBezTo>
                    <a:pt x="4691" y="947"/>
                    <a:pt x="4798" y="930"/>
                    <a:pt x="4903" y="904"/>
                  </a:cubicBezTo>
                  <a:lnTo>
                    <a:pt x="4903" y="904"/>
                  </a:lnTo>
                  <a:cubicBezTo>
                    <a:pt x="4810" y="1000"/>
                    <a:pt x="4708" y="1087"/>
                    <a:pt x="4597" y="1164"/>
                  </a:cubicBezTo>
                  <a:cubicBezTo>
                    <a:pt x="4562" y="1189"/>
                    <a:pt x="4541" y="1231"/>
                    <a:pt x="4542" y="1274"/>
                  </a:cubicBezTo>
                  <a:lnTo>
                    <a:pt x="4542" y="1284"/>
                  </a:lnTo>
                  <a:lnTo>
                    <a:pt x="4542" y="1311"/>
                  </a:lnTo>
                  <a:lnTo>
                    <a:pt x="4542" y="1321"/>
                  </a:lnTo>
                  <a:cubicBezTo>
                    <a:pt x="4539" y="2028"/>
                    <a:pt x="4277" y="2708"/>
                    <a:pt x="3803" y="3231"/>
                  </a:cubicBezTo>
                  <a:cubicBezTo>
                    <a:pt x="3755" y="3287"/>
                    <a:pt x="3760" y="3370"/>
                    <a:pt x="3814" y="3419"/>
                  </a:cubicBezTo>
                  <a:cubicBezTo>
                    <a:pt x="3839" y="3441"/>
                    <a:pt x="3870" y="3452"/>
                    <a:pt x="3901" y="3452"/>
                  </a:cubicBezTo>
                  <a:cubicBezTo>
                    <a:pt x="3938" y="3452"/>
                    <a:pt x="3975" y="3436"/>
                    <a:pt x="4001" y="3406"/>
                  </a:cubicBezTo>
                  <a:cubicBezTo>
                    <a:pt x="4514" y="2840"/>
                    <a:pt x="4799" y="2102"/>
                    <a:pt x="4804" y="1337"/>
                  </a:cubicBezTo>
                  <a:cubicBezTo>
                    <a:pt x="5037" y="1164"/>
                    <a:pt x="5235" y="950"/>
                    <a:pt x="5390" y="705"/>
                  </a:cubicBezTo>
                  <a:cubicBezTo>
                    <a:pt x="5425" y="650"/>
                    <a:pt x="5414" y="578"/>
                    <a:pt x="5366" y="535"/>
                  </a:cubicBezTo>
                  <a:cubicBezTo>
                    <a:pt x="5341" y="515"/>
                    <a:pt x="5311" y="504"/>
                    <a:pt x="5280" y="504"/>
                  </a:cubicBezTo>
                  <a:cubicBezTo>
                    <a:pt x="5260" y="504"/>
                    <a:pt x="5240" y="509"/>
                    <a:pt x="5222" y="518"/>
                  </a:cubicBezTo>
                  <a:cubicBezTo>
                    <a:pt x="5154" y="549"/>
                    <a:pt x="5084" y="577"/>
                    <a:pt x="5014" y="600"/>
                  </a:cubicBezTo>
                  <a:cubicBezTo>
                    <a:pt x="5084" y="504"/>
                    <a:pt x="5140" y="398"/>
                    <a:pt x="5179" y="286"/>
                  </a:cubicBezTo>
                  <a:cubicBezTo>
                    <a:pt x="5196" y="239"/>
                    <a:pt x="5187" y="186"/>
                    <a:pt x="5154" y="149"/>
                  </a:cubicBezTo>
                  <a:cubicBezTo>
                    <a:pt x="5129" y="121"/>
                    <a:pt x="5094" y="107"/>
                    <a:pt x="5058" y="107"/>
                  </a:cubicBezTo>
                  <a:cubicBezTo>
                    <a:pt x="5036" y="107"/>
                    <a:pt x="5013" y="113"/>
                    <a:pt x="4993" y="125"/>
                  </a:cubicBezTo>
                  <a:cubicBezTo>
                    <a:pt x="4802" y="232"/>
                    <a:pt x="4595" y="308"/>
                    <a:pt x="4379" y="344"/>
                  </a:cubicBezTo>
                  <a:cubicBezTo>
                    <a:pt x="4133" y="119"/>
                    <a:pt x="3816" y="1"/>
                    <a:pt x="3495"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98" name="Google Shape;598;p30"/>
          <p:cNvGrpSpPr/>
          <p:nvPr/>
        </p:nvGrpSpPr>
        <p:grpSpPr>
          <a:xfrm>
            <a:off x="7649434" y="3484844"/>
            <a:ext cx="400164" cy="379860"/>
            <a:chOff x="2841214" y="540046"/>
            <a:chExt cx="400164" cy="379860"/>
          </a:xfrm>
        </p:grpSpPr>
        <p:sp>
          <p:nvSpPr>
            <p:cNvPr id="599" name="Google Shape;599;p30"/>
            <p:cNvSpPr/>
            <p:nvPr/>
          </p:nvSpPr>
          <p:spPr>
            <a:xfrm>
              <a:off x="2949377" y="691933"/>
              <a:ext cx="52020" cy="132043"/>
            </a:xfrm>
            <a:custGeom>
              <a:rect b="b" l="l" r="r" t="t"/>
              <a:pathLst>
                <a:path extrusionOk="0" h="2881" w="1135">
                  <a:moveTo>
                    <a:pt x="873" y="262"/>
                  </a:moveTo>
                  <a:lnTo>
                    <a:pt x="873" y="2618"/>
                  </a:lnTo>
                  <a:lnTo>
                    <a:pt x="262" y="2618"/>
                  </a:lnTo>
                  <a:lnTo>
                    <a:pt x="262" y="262"/>
                  </a:lnTo>
                  <a:close/>
                  <a:moveTo>
                    <a:pt x="131" y="1"/>
                  </a:moveTo>
                  <a:cubicBezTo>
                    <a:pt x="58" y="1"/>
                    <a:pt x="1" y="60"/>
                    <a:pt x="1" y="131"/>
                  </a:cubicBezTo>
                  <a:lnTo>
                    <a:pt x="1" y="2749"/>
                  </a:lnTo>
                  <a:cubicBezTo>
                    <a:pt x="1" y="2821"/>
                    <a:pt x="58" y="2880"/>
                    <a:pt x="131" y="2880"/>
                  </a:cubicBezTo>
                  <a:lnTo>
                    <a:pt x="1003" y="2880"/>
                  </a:lnTo>
                  <a:cubicBezTo>
                    <a:pt x="1076" y="2880"/>
                    <a:pt x="1134" y="2821"/>
                    <a:pt x="1134" y="2749"/>
                  </a:cubicBezTo>
                  <a:lnTo>
                    <a:pt x="1134" y="131"/>
                  </a:lnTo>
                  <a:cubicBezTo>
                    <a:pt x="1134" y="60"/>
                    <a:pt x="1076" y="1"/>
                    <a:pt x="10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p30"/>
            <p:cNvSpPr/>
            <p:nvPr/>
          </p:nvSpPr>
          <p:spPr>
            <a:xfrm>
              <a:off x="2939019" y="620022"/>
              <a:ext cx="62378" cy="59995"/>
            </a:xfrm>
            <a:custGeom>
              <a:rect b="b" l="l" r="r" t="t"/>
              <a:pathLst>
                <a:path extrusionOk="0" h="1309" w="1361">
                  <a:moveTo>
                    <a:pt x="704" y="261"/>
                  </a:moveTo>
                  <a:cubicBezTo>
                    <a:pt x="906" y="261"/>
                    <a:pt x="1099" y="418"/>
                    <a:pt x="1099" y="654"/>
                  </a:cubicBezTo>
                  <a:cubicBezTo>
                    <a:pt x="1099" y="871"/>
                    <a:pt x="923" y="1046"/>
                    <a:pt x="706" y="1046"/>
                  </a:cubicBezTo>
                  <a:cubicBezTo>
                    <a:pt x="356" y="1046"/>
                    <a:pt x="181" y="623"/>
                    <a:pt x="429" y="377"/>
                  </a:cubicBezTo>
                  <a:cubicBezTo>
                    <a:pt x="509" y="297"/>
                    <a:pt x="607" y="261"/>
                    <a:pt x="704" y="261"/>
                  </a:cubicBezTo>
                  <a:close/>
                  <a:moveTo>
                    <a:pt x="706" y="0"/>
                  </a:moveTo>
                  <a:cubicBezTo>
                    <a:pt x="442" y="0"/>
                    <a:pt x="202" y="159"/>
                    <a:pt x="101" y="404"/>
                  </a:cubicBezTo>
                  <a:cubicBezTo>
                    <a:pt x="0" y="648"/>
                    <a:pt x="56" y="929"/>
                    <a:pt x="243" y="1116"/>
                  </a:cubicBezTo>
                  <a:cubicBezTo>
                    <a:pt x="368" y="1241"/>
                    <a:pt x="536" y="1308"/>
                    <a:pt x="707" y="1308"/>
                  </a:cubicBezTo>
                  <a:cubicBezTo>
                    <a:pt x="791" y="1308"/>
                    <a:pt x="876" y="1292"/>
                    <a:pt x="956" y="1259"/>
                  </a:cubicBezTo>
                  <a:cubicBezTo>
                    <a:pt x="1201" y="1158"/>
                    <a:pt x="1360" y="918"/>
                    <a:pt x="1360" y="654"/>
                  </a:cubicBezTo>
                  <a:cubicBezTo>
                    <a:pt x="1360" y="292"/>
                    <a:pt x="1067" y="0"/>
                    <a:pt x="706"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30"/>
            <p:cNvSpPr/>
            <p:nvPr/>
          </p:nvSpPr>
          <p:spPr>
            <a:xfrm>
              <a:off x="3029353" y="691933"/>
              <a:ext cx="140018" cy="132043"/>
            </a:xfrm>
            <a:custGeom>
              <a:rect b="b" l="l" r="r" t="t"/>
              <a:pathLst>
                <a:path extrusionOk="0" h="2881" w="3055">
                  <a:moveTo>
                    <a:pt x="131" y="1"/>
                  </a:moveTo>
                  <a:cubicBezTo>
                    <a:pt x="58" y="1"/>
                    <a:pt x="0" y="60"/>
                    <a:pt x="0" y="131"/>
                  </a:cubicBezTo>
                  <a:lnTo>
                    <a:pt x="0" y="2749"/>
                  </a:lnTo>
                  <a:cubicBezTo>
                    <a:pt x="0" y="2821"/>
                    <a:pt x="58" y="2880"/>
                    <a:pt x="131" y="2880"/>
                  </a:cubicBezTo>
                  <a:lnTo>
                    <a:pt x="1003" y="2880"/>
                  </a:lnTo>
                  <a:cubicBezTo>
                    <a:pt x="1076" y="2880"/>
                    <a:pt x="1134" y="2821"/>
                    <a:pt x="1134" y="2749"/>
                  </a:cubicBezTo>
                  <a:lnTo>
                    <a:pt x="1134" y="1810"/>
                  </a:lnTo>
                  <a:cubicBezTo>
                    <a:pt x="1134" y="1502"/>
                    <a:pt x="1202" y="1135"/>
                    <a:pt x="1527" y="1135"/>
                  </a:cubicBezTo>
                  <a:cubicBezTo>
                    <a:pt x="1769" y="1135"/>
                    <a:pt x="1867" y="1339"/>
                    <a:pt x="1902" y="1570"/>
                  </a:cubicBezTo>
                  <a:cubicBezTo>
                    <a:pt x="1913" y="1635"/>
                    <a:pt x="1970" y="1681"/>
                    <a:pt x="2032" y="1681"/>
                  </a:cubicBezTo>
                  <a:cubicBezTo>
                    <a:pt x="2039" y="1681"/>
                    <a:pt x="2045" y="1680"/>
                    <a:pt x="2052" y="1679"/>
                  </a:cubicBezTo>
                  <a:cubicBezTo>
                    <a:pt x="2123" y="1667"/>
                    <a:pt x="2172" y="1600"/>
                    <a:pt x="2161" y="1529"/>
                  </a:cubicBezTo>
                  <a:cubicBezTo>
                    <a:pt x="2095" y="1109"/>
                    <a:pt x="1871" y="873"/>
                    <a:pt x="1527" y="873"/>
                  </a:cubicBezTo>
                  <a:cubicBezTo>
                    <a:pt x="1111" y="873"/>
                    <a:pt x="872" y="1214"/>
                    <a:pt x="872" y="1809"/>
                  </a:cubicBezTo>
                  <a:lnTo>
                    <a:pt x="872" y="2616"/>
                  </a:lnTo>
                  <a:lnTo>
                    <a:pt x="261" y="2616"/>
                  </a:lnTo>
                  <a:lnTo>
                    <a:pt x="261" y="260"/>
                  </a:lnTo>
                  <a:lnTo>
                    <a:pt x="697" y="260"/>
                  </a:lnTo>
                  <a:lnTo>
                    <a:pt x="697" y="433"/>
                  </a:lnTo>
                  <a:cubicBezTo>
                    <a:pt x="697" y="473"/>
                    <a:pt x="715" y="512"/>
                    <a:pt x="746" y="538"/>
                  </a:cubicBezTo>
                  <a:cubicBezTo>
                    <a:pt x="770" y="557"/>
                    <a:pt x="799" y="567"/>
                    <a:pt x="829" y="567"/>
                  </a:cubicBezTo>
                  <a:cubicBezTo>
                    <a:pt x="858" y="567"/>
                    <a:pt x="887" y="557"/>
                    <a:pt x="910" y="538"/>
                  </a:cubicBezTo>
                  <a:cubicBezTo>
                    <a:pt x="1132" y="359"/>
                    <a:pt x="1410" y="260"/>
                    <a:pt x="1696" y="260"/>
                  </a:cubicBezTo>
                  <a:cubicBezTo>
                    <a:pt x="1698" y="260"/>
                    <a:pt x="1700" y="260"/>
                    <a:pt x="1702" y="260"/>
                  </a:cubicBezTo>
                  <a:cubicBezTo>
                    <a:pt x="2454" y="260"/>
                    <a:pt x="2792" y="896"/>
                    <a:pt x="2792" y="1526"/>
                  </a:cubicBezTo>
                  <a:lnTo>
                    <a:pt x="2792" y="2616"/>
                  </a:lnTo>
                  <a:lnTo>
                    <a:pt x="2181" y="2616"/>
                  </a:lnTo>
                  <a:lnTo>
                    <a:pt x="2181" y="2185"/>
                  </a:lnTo>
                  <a:cubicBezTo>
                    <a:pt x="2181" y="2113"/>
                    <a:pt x="2123" y="2055"/>
                    <a:pt x="2050" y="2055"/>
                  </a:cubicBezTo>
                  <a:cubicBezTo>
                    <a:pt x="1979" y="2055"/>
                    <a:pt x="1920" y="2113"/>
                    <a:pt x="1920" y="2185"/>
                  </a:cubicBezTo>
                  <a:lnTo>
                    <a:pt x="1920" y="2747"/>
                  </a:lnTo>
                  <a:cubicBezTo>
                    <a:pt x="1920" y="2819"/>
                    <a:pt x="1979" y="2877"/>
                    <a:pt x="2050" y="2877"/>
                  </a:cubicBezTo>
                  <a:lnTo>
                    <a:pt x="2923" y="2877"/>
                  </a:lnTo>
                  <a:cubicBezTo>
                    <a:pt x="2995" y="2877"/>
                    <a:pt x="3055" y="2819"/>
                    <a:pt x="3055" y="2747"/>
                  </a:cubicBezTo>
                  <a:lnTo>
                    <a:pt x="3055" y="1526"/>
                  </a:lnTo>
                  <a:cubicBezTo>
                    <a:pt x="3053" y="629"/>
                    <a:pt x="2497" y="1"/>
                    <a:pt x="1700" y="1"/>
                  </a:cubicBezTo>
                  <a:cubicBezTo>
                    <a:pt x="1442" y="1"/>
                    <a:pt x="1186" y="68"/>
                    <a:pt x="960" y="193"/>
                  </a:cubicBezTo>
                  <a:lnTo>
                    <a:pt x="960" y="131"/>
                  </a:lnTo>
                  <a:cubicBezTo>
                    <a:pt x="960" y="60"/>
                    <a:pt x="901" y="1"/>
                    <a:pt x="828"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30"/>
            <p:cNvSpPr/>
            <p:nvPr/>
          </p:nvSpPr>
          <p:spPr>
            <a:xfrm>
              <a:off x="2841214" y="540046"/>
              <a:ext cx="400164" cy="379860"/>
            </a:xfrm>
            <a:custGeom>
              <a:rect b="b" l="l" r="r" t="t"/>
              <a:pathLst>
                <a:path extrusionOk="0" h="8288" w="8731">
                  <a:moveTo>
                    <a:pt x="4584" y="262"/>
                  </a:moveTo>
                  <a:cubicBezTo>
                    <a:pt x="6725" y="262"/>
                    <a:pt x="8467" y="2004"/>
                    <a:pt x="8467" y="4144"/>
                  </a:cubicBezTo>
                  <a:cubicBezTo>
                    <a:pt x="8467" y="6284"/>
                    <a:pt x="6725" y="8026"/>
                    <a:pt x="4584" y="8026"/>
                  </a:cubicBezTo>
                  <a:cubicBezTo>
                    <a:pt x="2444" y="8026"/>
                    <a:pt x="703" y="6284"/>
                    <a:pt x="703" y="4144"/>
                  </a:cubicBezTo>
                  <a:cubicBezTo>
                    <a:pt x="703" y="2004"/>
                    <a:pt x="2444" y="262"/>
                    <a:pt x="4584" y="262"/>
                  </a:cubicBezTo>
                  <a:close/>
                  <a:moveTo>
                    <a:pt x="4584" y="0"/>
                  </a:moveTo>
                  <a:cubicBezTo>
                    <a:pt x="3787" y="0"/>
                    <a:pt x="2985" y="230"/>
                    <a:pt x="2283" y="699"/>
                  </a:cubicBezTo>
                  <a:cubicBezTo>
                    <a:pt x="640" y="1796"/>
                    <a:pt x="1" y="3903"/>
                    <a:pt x="757" y="5728"/>
                  </a:cubicBezTo>
                  <a:cubicBezTo>
                    <a:pt x="1408" y="7300"/>
                    <a:pt x="2936" y="8288"/>
                    <a:pt x="4584" y="8288"/>
                  </a:cubicBezTo>
                  <a:cubicBezTo>
                    <a:pt x="4852" y="8288"/>
                    <a:pt x="5123" y="8262"/>
                    <a:pt x="5393" y="8208"/>
                  </a:cubicBezTo>
                  <a:cubicBezTo>
                    <a:pt x="7332" y="7822"/>
                    <a:pt x="8728" y="6120"/>
                    <a:pt x="8728" y="4144"/>
                  </a:cubicBezTo>
                  <a:cubicBezTo>
                    <a:pt x="8731" y="3044"/>
                    <a:pt x="8294" y="1989"/>
                    <a:pt x="7515" y="1213"/>
                  </a:cubicBezTo>
                  <a:cubicBezTo>
                    <a:pt x="6714" y="413"/>
                    <a:pt x="5653" y="0"/>
                    <a:pt x="458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03" name="Google Shape;603;p30"/>
          <p:cNvPicPr preferRelativeResize="0"/>
          <p:nvPr/>
        </p:nvPicPr>
        <p:blipFill rotWithShape="1">
          <a:blip r:embed="rId4">
            <a:alphaModFix amt="35000"/>
          </a:blip>
          <a:srcRect b="0" l="0" r="0" t="0"/>
          <a:stretch/>
        </p:blipFill>
        <p:spPr>
          <a:xfrm>
            <a:off x="2663432" y="4373891"/>
            <a:ext cx="1580181" cy="782493"/>
          </a:xfrm>
          <a:prstGeom prst="rect">
            <a:avLst/>
          </a:prstGeom>
          <a:noFill/>
          <a:ln>
            <a:noFill/>
          </a:ln>
        </p:spPr>
      </p:pic>
      <p:pic>
        <p:nvPicPr>
          <p:cNvPr id="604" name="Google Shape;604;p30"/>
          <p:cNvPicPr preferRelativeResize="0"/>
          <p:nvPr/>
        </p:nvPicPr>
        <p:blipFill rotWithShape="1">
          <a:blip r:embed="rId5">
            <a:alphaModFix amt="35000"/>
          </a:blip>
          <a:srcRect b="0" l="0" r="0" t="0"/>
          <a:stretch/>
        </p:blipFill>
        <p:spPr>
          <a:xfrm>
            <a:off x="769620" y="-29790"/>
            <a:ext cx="504292" cy="376443"/>
          </a:xfrm>
          <a:prstGeom prst="rect">
            <a:avLst/>
          </a:prstGeom>
          <a:noFill/>
          <a:ln>
            <a:noFill/>
          </a:ln>
        </p:spPr>
      </p:pic>
      <p:pic>
        <p:nvPicPr>
          <p:cNvPr id="605" name="Google Shape;605;p30"/>
          <p:cNvPicPr preferRelativeResize="0"/>
          <p:nvPr/>
        </p:nvPicPr>
        <p:blipFill rotWithShape="1">
          <a:blip r:embed="rId6">
            <a:alphaModFix/>
          </a:blip>
          <a:srcRect b="0" l="0" r="0" t="0"/>
          <a:stretch/>
        </p:blipFill>
        <p:spPr>
          <a:xfrm>
            <a:off x="1208188" y="454313"/>
            <a:ext cx="2678642" cy="3610343"/>
          </a:xfrm>
          <a:prstGeom prst="rect">
            <a:avLst/>
          </a:prstGeom>
          <a:noFill/>
          <a:ln>
            <a:noFill/>
          </a:ln>
        </p:spPr>
      </p:pic>
      <p:pic>
        <p:nvPicPr>
          <p:cNvPr id="606" name="Google Shape;606;p30"/>
          <p:cNvPicPr preferRelativeResize="0"/>
          <p:nvPr/>
        </p:nvPicPr>
        <p:blipFill rotWithShape="1">
          <a:blip r:embed="rId7">
            <a:alphaModFix amt="35000"/>
          </a:blip>
          <a:srcRect b="0" l="0" r="0" t="0"/>
          <a:stretch/>
        </p:blipFill>
        <p:spPr>
          <a:xfrm>
            <a:off x="3916903" y="3231601"/>
            <a:ext cx="1721091" cy="172486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10" name="Shape 610"/>
        <p:cNvGrpSpPr/>
        <p:nvPr/>
      </p:nvGrpSpPr>
      <p:grpSpPr>
        <a:xfrm>
          <a:off x="0" y="0"/>
          <a:ext cx="0" cy="0"/>
          <a:chOff x="0" y="0"/>
          <a:chExt cx="0" cy="0"/>
        </a:xfrm>
      </p:grpSpPr>
      <p:pic>
        <p:nvPicPr>
          <p:cNvPr id="611" name="Google Shape;611;p31"/>
          <p:cNvPicPr preferRelativeResize="0"/>
          <p:nvPr/>
        </p:nvPicPr>
        <p:blipFill rotWithShape="1">
          <a:blip r:embed="rId3">
            <a:alphaModFix/>
          </a:blip>
          <a:srcRect b="0" l="0" r="0" t="0"/>
          <a:stretch/>
        </p:blipFill>
        <p:spPr>
          <a:xfrm>
            <a:off x="3747989" y="187033"/>
            <a:ext cx="4851239" cy="4749749"/>
          </a:xfrm>
          <a:prstGeom prst="rect">
            <a:avLst/>
          </a:prstGeom>
          <a:noFill/>
          <a:ln>
            <a:noFill/>
          </a:ln>
        </p:spPr>
      </p:pic>
      <p:sp>
        <p:nvSpPr>
          <p:cNvPr id="612" name="Google Shape;612;p31"/>
          <p:cNvSpPr txBox="1"/>
          <p:nvPr>
            <p:ph idx="1" type="subTitle"/>
          </p:nvPr>
        </p:nvSpPr>
        <p:spPr>
          <a:xfrm>
            <a:off x="7002508" y="3826883"/>
            <a:ext cx="2797200" cy="1112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ro-RO">
                <a:solidFill>
                  <a:schemeClr val="lt1"/>
                </a:solidFill>
              </a:rPr>
              <a:t>buzuvictor@gmail.com</a:t>
            </a:r>
            <a:endParaRPr>
              <a:solidFill>
                <a:schemeClr val="lt1"/>
              </a:solidFill>
            </a:endParaRPr>
          </a:p>
          <a:p>
            <a:pPr indent="0" lvl="0" marL="0" rtl="0" algn="l">
              <a:lnSpc>
                <a:spcPct val="100000"/>
              </a:lnSpc>
              <a:spcBef>
                <a:spcPts val="0"/>
              </a:spcBef>
              <a:spcAft>
                <a:spcPts val="0"/>
              </a:spcAft>
              <a:buClr>
                <a:schemeClr val="dk1"/>
              </a:buClr>
              <a:buSzPts val="1100"/>
              <a:buFont typeface="Arial"/>
              <a:buNone/>
            </a:pPr>
            <a:r>
              <a:rPr lang="ro-RO">
                <a:solidFill>
                  <a:schemeClr val="lt1"/>
                </a:solidFill>
              </a:rPr>
              <a:t>+373 79770737</a:t>
            </a:r>
            <a:endParaRPr>
              <a:solidFill>
                <a:schemeClr val="lt1"/>
              </a:solidFill>
            </a:endParaRPr>
          </a:p>
        </p:txBody>
      </p:sp>
      <p:sp>
        <p:nvSpPr>
          <p:cNvPr id="613" name="Google Shape;613;p31"/>
          <p:cNvSpPr/>
          <p:nvPr/>
        </p:nvSpPr>
        <p:spPr>
          <a:xfrm>
            <a:off x="7096795" y="3484881"/>
            <a:ext cx="403234" cy="379768"/>
          </a:xfrm>
          <a:custGeom>
            <a:rect b="b" l="l" r="r" t="t"/>
            <a:pathLst>
              <a:path extrusionOk="0" h="8286" w="8798">
                <a:moveTo>
                  <a:pt x="4327" y="1"/>
                </a:moveTo>
                <a:cubicBezTo>
                  <a:pt x="4180" y="1"/>
                  <a:pt x="4031" y="9"/>
                  <a:pt x="3883" y="25"/>
                </a:cubicBezTo>
                <a:cubicBezTo>
                  <a:pt x="2636" y="159"/>
                  <a:pt x="1517" y="851"/>
                  <a:pt x="840" y="1908"/>
                </a:cubicBezTo>
                <a:cubicBezTo>
                  <a:pt x="163" y="2963"/>
                  <a:pt x="0" y="4269"/>
                  <a:pt x="397" y="5458"/>
                </a:cubicBezTo>
                <a:cubicBezTo>
                  <a:pt x="796" y="6648"/>
                  <a:pt x="1710" y="7593"/>
                  <a:pt x="2886" y="8029"/>
                </a:cubicBezTo>
                <a:cubicBezTo>
                  <a:pt x="2901" y="8034"/>
                  <a:pt x="2917" y="8037"/>
                  <a:pt x="2932" y="8037"/>
                </a:cubicBezTo>
                <a:cubicBezTo>
                  <a:pt x="2972" y="8037"/>
                  <a:pt x="3011" y="8019"/>
                  <a:pt x="3036" y="7986"/>
                </a:cubicBezTo>
                <a:cubicBezTo>
                  <a:pt x="3053" y="7962"/>
                  <a:pt x="3063" y="7933"/>
                  <a:pt x="3063" y="7904"/>
                </a:cubicBezTo>
                <a:lnTo>
                  <a:pt x="3063" y="5540"/>
                </a:lnTo>
                <a:cubicBezTo>
                  <a:pt x="3063" y="5468"/>
                  <a:pt x="3005" y="5409"/>
                  <a:pt x="2935" y="5409"/>
                </a:cubicBezTo>
                <a:cubicBezTo>
                  <a:pt x="2934" y="5409"/>
                  <a:pt x="2933" y="5409"/>
                  <a:pt x="2932" y="5409"/>
                </a:cubicBezTo>
                <a:lnTo>
                  <a:pt x="1842" y="5409"/>
                </a:lnTo>
                <a:lnTo>
                  <a:pt x="1842" y="4449"/>
                </a:lnTo>
                <a:lnTo>
                  <a:pt x="2932" y="4449"/>
                </a:lnTo>
                <a:cubicBezTo>
                  <a:pt x="3003" y="4449"/>
                  <a:pt x="3063" y="4390"/>
                  <a:pt x="3063" y="4319"/>
                </a:cubicBezTo>
                <a:lnTo>
                  <a:pt x="3063" y="4144"/>
                </a:lnTo>
                <a:cubicBezTo>
                  <a:pt x="3063" y="3005"/>
                  <a:pt x="4142" y="2008"/>
                  <a:pt x="5374" y="2008"/>
                </a:cubicBezTo>
                <a:lnTo>
                  <a:pt x="5941" y="2008"/>
                </a:lnTo>
                <a:lnTo>
                  <a:pt x="5941" y="2966"/>
                </a:lnTo>
                <a:lnTo>
                  <a:pt x="5374" y="2966"/>
                </a:lnTo>
                <a:cubicBezTo>
                  <a:pt x="5005" y="2966"/>
                  <a:pt x="4669" y="3072"/>
                  <a:pt x="4429" y="3265"/>
                </a:cubicBezTo>
                <a:cubicBezTo>
                  <a:pt x="4163" y="3479"/>
                  <a:pt x="4021" y="3783"/>
                  <a:pt x="4021" y="4144"/>
                </a:cubicBezTo>
                <a:lnTo>
                  <a:pt x="4021" y="4319"/>
                </a:lnTo>
                <a:cubicBezTo>
                  <a:pt x="4021" y="4390"/>
                  <a:pt x="4080" y="4449"/>
                  <a:pt x="4153" y="4449"/>
                </a:cubicBezTo>
                <a:lnTo>
                  <a:pt x="4669" y="4449"/>
                </a:lnTo>
                <a:cubicBezTo>
                  <a:pt x="4739" y="4447"/>
                  <a:pt x="4795" y="4389"/>
                  <a:pt x="4795" y="4319"/>
                </a:cubicBezTo>
                <a:cubicBezTo>
                  <a:pt x="4795" y="4248"/>
                  <a:pt x="4739" y="4190"/>
                  <a:pt x="4669" y="4187"/>
                </a:cubicBezTo>
                <a:lnTo>
                  <a:pt x="4284" y="4187"/>
                </a:lnTo>
                <a:lnTo>
                  <a:pt x="4284" y="4144"/>
                </a:lnTo>
                <a:cubicBezTo>
                  <a:pt x="4284" y="3468"/>
                  <a:pt x="4871" y="3229"/>
                  <a:pt x="5374" y="3229"/>
                </a:cubicBezTo>
                <a:lnTo>
                  <a:pt x="6071" y="3229"/>
                </a:lnTo>
                <a:cubicBezTo>
                  <a:pt x="6144" y="3229"/>
                  <a:pt x="6202" y="3169"/>
                  <a:pt x="6202" y="3097"/>
                </a:cubicBezTo>
                <a:lnTo>
                  <a:pt x="6202" y="1876"/>
                </a:lnTo>
                <a:cubicBezTo>
                  <a:pt x="6202" y="1803"/>
                  <a:pt x="6144" y="1745"/>
                  <a:pt x="6071" y="1745"/>
                </a:cubicBezTo>
                <a:lnTo>
                  <a:pt x="5374" y="1745"/>
                </a:lnTo>
                <a:cubicBezTo>
                  <a:pt x="4735" y="1745"/>
                  <a:pt x="4086" y="1999"/>
                  <a:pt x="3596" y="2444"/>
                </a:cubicBezTo>
                <a:cubicBezTo>
                  <a:pt x="3083" y="2907"/>
                  <a:pt x="2800" y="3510"/>
                  <a:pt x="2800" y="4144"/>
                </a:cubicBezTo>
                <a:lnTo>
                  <a:pt x="2800" y="4187"/>
                </a:lnTo>
                <a:lnTo>
                  <a:pt x="1710" y="4187"/>
                </a:lnTo>
                <a:cubicBezTo>
                  <a:pt x="1639" y="4187"/>
                  <a:pt x="1579" y="4246"/>
                  <a:pt x="1579" y="4319"/>
                </a:cubicBezTo>
                <a:lnTo>
                  <a:pt x="1579" y="5540"/>
                </a:lnTo>
                <a:cubicBezTo>
                  <a:pt x="1579" y="5611"/>
                  <a:pt x="1639" y="5670"/>
                  <a:pt x="1710" y="5670"/>
                </a:cubicBezTo>
                <a:lnTo>
                  <a:pt x="2800" y="5670"/>
                </a:lnTo>
                <a:lnTo>
                  <a:pt x="2800" y="7714"/>
                </a:lnTo>
                <a:cubicBezTo>
                  <a:pt x="1384" y="7107"/>
                  <a:pt x="444" y="5696"/>
                  <a:pt x="444" y="4144"/>
                </a:cubicBezTo>
                <a:cubicBezTo>
                  <a:pt x="444" y="2004"/>
                  <a:pt x="2186" y="262"/>
                  <a:pt x="4327" y="262"/>
                </a:cubicBezTo>
                <a:cubicBezTo>
                  <a:pt x="6464" y="262"/>
                  <a:pt x="8209" y="2006"/>
                  <a:pt x="8209" y="4144"/>
                </a:cubicBezTo>
                <a:cubicBezTo>
                  <a:pt x="8209" y="6282"/>
                  <a:pt x="6467" y="8026"/>
                  <a:pt x="4327" y="8026"/>
                </a:cubicBezTo>
                <a:lnTo>
                  <a:pt x="4284" y="8026"/>
                </a:lnTo>
                <a:lnTo>
                  <a:pt x="4284" y="5670"/>
                </a:lnTo>
                <a:lnTo>
                  <a:pt x="6071" y="5670"/>
                </a:lnTo>
                <a:cubicBezTo>
                  <a:pt x="6144" y="5670"/>
                  <a:pt x="6202" y="5611"/>
                  <a:pt x="6202" y="5538"/>
                </a:cubicBezTo>
                <a:lnTo>
                  <a:pt x="6202" y="4318"/>
                </a:lnTo>
                <a:cubicBezTo>
                  <a:pt x="6202" y="4245"/>
                  <a:pt x="6144" y="4187"/>
                  <a:pt x="6071" y="4187"/>
                </a:cubicBezTo>
                <a:lnTo>
                  <a:pt x="5307" y="4187"/>
                </a:lnTo>
                <a:cubicBezTo>
                  <a:pt x="5305" y="4187"/>
                  <a:pt x="5303" y="4187"/>
                  <a:pt x="5302" y="4187"/>
                </a:cubicBezTo>
                <a:cubicBezTo>
                  <a:pt x="5229" y="4187"/>
                  <a:pt x="5171" y="4245"/>
                  <a:pt x="5171" y="4318"/>
                </a:cubicBezTo>
                <a:cubicBezTo>
                  <a:pt x="5171" y="4390"/>
                  <a:pt x="5229" y="4448"/>
                  <a:pt x="5302" y="4448"/>
                </a:cubicBezTo>
                <a:cubicBezTo>
                  <a:pt x="5303" y="4448"/>
                  <a:pt x="5305" y="4448"/>
                  <a:pt x="5307" y="4448"/>
                </a:cubicBezTo>
                <a:lnTo>
                  <a:pt x="5941" y="4448"/>
                </a:lnTo>
                <a:lnTo>
                  <a:pt x="5941" y="5408"/>
                </a:lnTo>
                <a:lnTo>
                  <a:pt x="4153" y="5408"/>
                </a:lnTo>
                <a:cubicBezTo>
                  <a:pt x="4080" y="5408"/>
                  <a:pt x="4023" y="5466"/>
                  <a:pt x="4023" y="5538"/>
                </a:cubicBezTo>
                <a:lnTo>
                  <a:pt x="4023" y="8151"/>
                </a:lnTo>
                <a:cubicBezTo>
                  <a:pt x="4023" y="8221"/>
                  <a:pt x="4078" y="8279"/>
                  <a:pt x="4148" y="8282"/>
                </a:cubicBezTo>
                <a:cubicBezTo>
                  <a:pt x="4212" y="8285"/>
                  <a:pt x="4272" y="8286"/>
                  <a:pt x="4328" y="8286"/>
                </a:cubicBezTo>
                <a:cubicBezTo>
                  <a:pt x="6004" y="8286"/>
                  <a:pt x="7514" y="7276"/>
                  <a:pt x="8157" y="5728"/>
                </a:cubicBezTo>
                <a:cubicBezTo>
                  <a:pt x="8797" y="4180"/>
                  <a:pt x="8443" y="2398"/>
                  <a:pt x="7257" y="1213"/>
                </a:cubicBezTo>
                <a:cubicBezTo>
                  <a:pt x="6476" y="433"/>
                  <a:pt x="5420" y="1"/>
                  <a:pt x="432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14" name="Google Shape;614;p31"/>
          <p:cNvGrpSpPr/>
          <p:nvPr/>
        </p:nvGrpSpPr>
        <p:grpSpPr>
          <a:xfrm>
            <a:off x="8199019" y="3484823"/>
            <a:ext cx="400209" cy="379906"/>
            <a:chOff x="3371074" y="540000"/>
            <a:chExt cx="400209" cy="379906"/>
          </a:xfrm>
        </p:grpSpPr>
        <p:sp>
          <p:nvSpPr>
            <p:cNvPr id="615" name="Google Shape;615;p31"/>
            <p:cNvSpPr/>
            <p:nvPr/>
          </p:nvSpPr>
          <p:spPr>
            <a:xfrm>
              <a:off x="3371074" y="540000"/>
              <a:ext cx="400209" cy="379906"/>
            </a:xfrm>
            <a:custGeom>
              <a:rect b="b" l="l" r="r" t="t"/>
              <a:pathLst>
                <a:path extrusionOk="0" h="8289" w="8732">
                  <a:moveTo>
                    <a:pt x="4584" y="263"/>
                  </a:moveTo>
                  <a:cubicBezTo>
                    <a:pt x="6724" y="263"/>
                    <a:pt x="8466" y="2005"/>
                    <a:pt x="8466" y="4145"/>
                  </a:cubicBezTo>
                  <a:cubicBezTo>
                    <a:pt x="8466" y="6285"/>
                    <a:pt x="6726" y="8027"/>
                    <a:pt x="4584" y="8027"/>
                  </a:cubicBezTo>
                  <a:cubicBezTo>
                    <a:pt x="2445" y="8027"/>
                    <a:pt x="703" y="6285"/>
                    <a:pt x="703" y="4145"/>
                  </a:cubicBezTo>
                  <a:cubicBezTo>
                    <a:pt x="703" y="2005"/>
                    <a:pt x="2445" y="263"/>
                    <a:pt x="4584" y="263"/>
                  </a:cubicBezTo>
                  <a:close/>
                  <a:moveTo>
                    <a:pt x="4582" y="1"/>
                  </a:moveTo>
                  <a:cubicBezTo>
                    <a:pt x="3785" y="1"/>
                    <a:pt x="2984" y="230"/>
                    <a:pt x="2282" y="699"/>
                  </a:cubicBezTo>
                  <a:cubicBezTo>
                    <a:pt x="640" y="1797"/>
                    <a:pt x="0" y="3904"/>
                    <a:pt x="757" y="5729"/>
                  </a:cubicBezTo>
                  <a:cubicBezTo>
                    <a:pt x="1408" y="7301"/>
                    <a:pt x="2936" y="8289"/>
                    <a:pt x="4584" y="8289"/>
                  </a:cubicBezTo>
                  <a:cubicBezTo>
                    <a:pt x="4852" y="8289"/>
                    <a:pt x="5122" y="8263"/>
                    <a:pt x="5393" y="8209"/>
                  </a:cubicBezTo>
                  <a:cubicBezTo>
                    <a:pt x="7332" y="7823"/>
                    <a:pt x="8729" y="6121"/>
                    <a:pt x="8729" y="4145"/>
                  </a:cubicBezTo>
                  <a:cubicBezTo>
                    <a:pt x="8732" y="3045"/>
                    <a:pt x="8294" y="1990"/>
                    <a:pt x="7515" y="1214"/>
                  </a:cubicBezTo>
                  <a:cubicBezTo>
                    <a:pt x="6714" y="414"/>
                    <a:pt x="5652" y="1"/>
                    <a:pt x="458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31"/>
            <p:cNvSpPr/>
            <p:nvPr/>
          </p:nvSpPr>
          <p:spPr>
            <a:xfrm>
              <a:off x="3469061" y="635972"/>
              <a:ext cx="248687" cy="204000"/>
            </a:xfrm>
            <a:custGeom>
              <a:rect b="b" l="l" r="r" t="t"/>
              <a:pathLst>
                <a:path extrusionOk="0" h="4451" w="5426">
                  <a:moveTo>
                    <a:pt x="3495" y="1"/>
                  </a:moveTo>
                  <a:cubicBezTo>
                    <a:pt x="3334" y="1"/>
                    <a:pt x="3173" y="30"/>
                    <a:pt x="3018" y="91"/>
                  </a:cubicBezTo>
                  <a:cubicBezTo>
                    <a:pt x="2552" y="271"/>
                    <a:pt x="2231" y="702"/>
                    <a:pt x="2189" y="1200"/>
                  </a:cubicBezTo>
                  <a:cubicBezTo>
                    <a:pt x="2048" y="1177"/>
                    <a:pt x="1770" y="1099"/>
                    <a:pt x="1704" y="1076"/>
                  </a:cubicBezTo>
                  <a:cubicBezTo>
                    <a:pt x="1224" y="912"/>
                    <a:pt x="794" y="627"/>
                    <a:pt x="456" y="246"/>
                  </a:cubicBezTo>
                  <a:cubicBezTo>
                    <a:pt x="438" y="223"/>
                    <a:pt x="411" y="208"/>
                    <a:pt x="381" y="201"/>
                  </a:cubicBezTo>
                  <a:cubicBezTo>
                    <a:pt x="373" y="200"/>
                    <a:pt x="365" y="199"/>
                    <a:pt x="357" y="199"/>
                  </a:cubicBezTo>
                  <a:cubicBezTo>
                    <a:pt x="307" y="199"/>
                    <a:pt x="262" y="226"/>
                    <a:pt x="240" y="271"/>
                  </a:cubicBezTo>
                  <a:cubicBezTo>
                    <a:pt x="39" y="674"/>
                    <a:pt x="78" y="1153"/>
                    <a:pt x="342" y="1516"/>
                  </a:cubicBezTo>
                  <a:cubicBezTo>
                    <a:pt x="334" y="1515"/>
                    <a:pt x="326" y="1515"/>
                    <a:pt x="319" y="1515"/>
                  </a:cubicBezTo>
                  <a:cubicBezTo>
                    <a:pt x="279" y="1515"/>
                    <a:pt x="240" y="1532"/>
                    <a:pt x="216" y="1564"/>
                  </a:cubicBezTo>
                  <a:cubicBezTo>
                    <a:pt x="197" y="1586"/>
                    <a:pt x="187" y="1615"/>
                    <a:pt x="186" y="1644"/>
                  </a:cubicBezTo>
                  <a:cubicBezTo>
                    <a:pt x="186" y="1658"/>
                    <a:pt x="186" y="1671"/>
                    <a:pt x="186" y="1685"/>
                  </a:cubicBezTo>
                  <a:cubicBezTo>
                    <a:pt x="185" y="2028"/>
                    <a:pt x="341" y="2352"/>
                    <a:pt x="609" y="2568"/>
                  </a:cubicBezTo>
                  <a:cubicBezTo>
                    <a:pt x="590" y="2580"/>
                    <a:pt x="575" y="2597"/>
                    <a:pt x="564" y="2618"/>
                  </a:cubicBezTo>
                  <a:cubicBezTo>
                    <a:pt x="549" y="2650"/>
                    <a:pt x="547" y="2685"/>
                    <a:pt x="557" y="2719"/>
                  </a:cubicBezTo>
                  <a:cubicBezTo>
                    <a:pt x="671" y="3077"/>
                    <a:pt x="949" y="3359"/>
                    <a:pt x="1307" y="3475"/>
                  </a:cubicBezTo>
                  <a:cubicBezTo>
                    <a:pt x="987" y="3670"/>
                    <a:pt x="619" y="3774"/>
                    <a:pt x="244" y="3774"/>
                  </a:cubicBezTo>
                  <a:cubicBezTo>
                    <a:pt x="210" y="3774"/>
                    <a:pt x="176" y="3773"/>
                    <a:pt x="143" y="3771"/>
                  </a:cubicBezTo>
                  <a:cubicBezTo>
                    <a:pt x="141" y="3771"/>
                    <a:pt x="139" y="3771"/>
                    <a:pt x="137" y="3771"/>
                  </a:cubicBezTo>
                  <a:cubicBezTo>
                    <a:pt x="74" y="3771"/>
                    <a:pt x="19" y="3817"/>
                    <a:pt x="8" y="3880"/>
                  </a:cubicBezTo>
                  <a:cubicBezTo>
                    <a:pt x="0" y="3935"/>
                    <a:pt x="27" y="3989"/>
                    <a:pt x="74" y="4016"/>
                  </a:cubicBezTo>
                  <a:cubicBezTo>
                    <a:pt x="567" y="4307"/>
                    <a:pt x="1118" y="4450"/>
                    <a:pt x="1667" y="4450"/>
                  </a:cubicBezTo>
                  <a:cubicBezTo>
                    <a:pt x="2314" y="4450"/>
                    <a:pt x="2959" y="4251"/>
                    <a:pt x="3505" y="3856"/>
                  </a:cubicBezTo>
                  <a:cubicBezTo>
                    <a:pt x="3571" y="3808"/>
                    <a:pt x="3578" y="3713"/>
                    <a:pt x="3522" y="3655"/>
                  </a:cubicBezTo>
                  <a:cubicBezTo>
                    <a:pt x="3496" y="3630"/>
                    <a:pt x="3462" y="3617"/>
                    <a:pt x="3428" y="3617"/>
                  </a:cubicBezTo>
                  <a:cubicBezTo>
                    <a:pt x="3400" y="3617"/>
                    <a:pt x="3373" y="3626"/>
                    <a:pt x="3349" y="3643"/>
                  </a:cubicBezTo>
                  <a:cubicBezTo>
                    <a:pt x="2853" y="4003"/>
                    <a:pt x="2262" y="4188"/>
                    <a:pt x="1666" y="4188"/>
                  </a:cubicBezTo>
                  <a:cubicBezTo>
                    <a:pt x="1321" y="4188"/>
                    <a:pt x="975" y="4126"/>
                    <a:pt x="644" y="4000"/>
                  </a:cubicBezTo>
                  <a:cubicBezTo>
                    <a:pt x="1038" y="3931"/>
                    <a:pt x="1410" y="3759"/>
                    <a:pt x="1718" y="3503"/>
                  </a:cubicBezTo>
                  <a:cubicBezTo>
                    <a:pt x="1755" y="3472"/>
                    <a:pt x="1774" y="3424"/>
                    <a:pt x="1766" y="3375"/>
                  </a:cubicBezTo>
                  <a:cubicBezTo>
                    <a:pt x="1754" y="3315"/>
                    <a:pt x="1702" y="3272"/>
                    <a:pt x="1641" y="3269"/>
                  </a:cubicBezTo>
                  <a:cubicBezTo>
                    <a:pt x="1327" y="3261"/>
                    <a:pt x="1041" y="3089"/>
                    <a:pt x="885" y="2815"/>
                  </a:cubicBezTo>
                  <a:cubicBezTo>
                    <a:pt x="959" y="2811"/>
                    <a:pt x="1031" y="2802"/>
                    <a:pt x="1103" y="2786"/>
                  </a:cubicBezTo>
                  <a:cubicBezTo>
                    <a:pt x="1158" y="2774"/>
                    <a:pt x="1200" y="2729"/>
                    <a:pt x="1209" y="2674"/>
                  </a:cubicBezTo>
                  <a:cubicBezTo>
                    <a:pt x="1217" y="2608"/>
                    <a:pt x="1175" y="2546"/>
                    <a:pt x="1111" y="2530"/>
                  </a:cubicBezTo>
                  <a:cubicBezTo>
                    <a:pt x="773" y="2447"/>
                    <a:pt x="517" y="2172"/>
                    <a:pt x="461" y="1830"/>
                  </a:cubicBezTo>
                  <a:lnTo>
                    <a:pt x="461" y="1830"/>
                  </a:lnTo>
                  <a:cubicBezTo>
                    <a:pt x="548" y="1850"/>
                    <a:pt x="637" y="1861"/>
                    <a:pt x="726" y="1861"/>
                  </a:cubicBezTo>
                  <a:cubicBezTo>
                    <a:pt x="740" y="1861"/>
                    <a:pt x="754" y="1860"/>
                    <a:pt x="769" y="1860"/>
                  </a:cubicBezTo>
                  <a:cubicBezTo>
                    <a:pt x="833" y="1858"/>
                    <a:pt x="887" y="1809"/>
                    <a:pt x="895" y="1744"/>
                  </a:cubicBezTo>
                  <a:cubicBezTo>
                    <a:pt x="899" y="1691"/>
                    <a:pt x="874" y="1642"/>
                    <a:pt x="829" y="1615"/>
                  </a:cubicBezTo>
                  <a:cubicBezTo>
                    <a:pt x="474" y="1398"/>
                    <a:pt x="302" y="975"/>
                    <a:pt x="407" y="571"/>
                  </a:cubicBezTo>
                  <a:lnTo>
                    <a:pt x="407" y="571"/>
                  </a:lnTo>
                  <a:cubicBezTo>
                    <a:pt x="750" y="912"/>
                    <a:pt x="1165" y="1169"/>
                    <a:pt x="1621" y="1325"/>
                  </a:cubicBezTo>
                  <a:cubicBezTo>
                    <a:pt x="1626" y="1327"/>
                    <a:pt x="2076" y="1467"/>
                    <a:pt x="2247" y="1468"/>
                  </a:cubicBezTo>
                  <a:cubicBezTo>
                    <a:pt x="2258" y="1468"/>
                    <a:pt x="2311" y="1469"/>
                    <a:pt x="2311" y="1469"/>
                  </a:cubicBezTo>
                  <a:cubicBezTo>
                    <a:pt x="2313" y="1469"/>
                    <a:pt x="2316" y="1469"/>
                    <a:pt x="2318" y="1469"/>
                  </a:cubicBezTo>
                  <a:cubicBezTo>
                    <a:pt x="2372" y="1469"/>
                    <a:pt x="2421" y="1435"/>
                    <a:pt x="2439" y="1383"/>
                  </a:cubicBezTo>
                  <a:cubicBezTo>
                    <a:pt x="2446" y="1367"/>
                    <a:pt x="2449" y="1351"/>
                    <a:pt x="2447" y="1333"/>
                  </a:cubicBezTo>
                  <a:lnTo>
                    <a:pt x="2447" y="1311"/>
                  </a:lnTo>
                  <a:cubicBezTo>
                    <a:pt x="2447" y="885"/>
                    <a:pt x="2705" y="501"/>
                    <a:pt x="3099" y="340"/>
                  </a:cubicBezTo>
                  <a:cubicBezTo>
                    <a:pt x="3227" y="287"/>
                    <a:pt x="3362" y="262"/>
                    <a:pt x="3495" y="262"/>
                  </a:cubicBezTo>
                  <a:cubicBezTo>
                    <a:pt x="3771" y="262"/>
                    <a:pt x="4042" y="371"/>
                    <a:pt x="4243" y="576"/>
                  </a:cubicBezTo>
                  <a:cubicBezTo>
                    <a:pt x="4267" y="601"/>
                    <a:pt x="4300" y="614"/>
                    <a:pt x="4336" y="614"/>
                  </a:cubicBezTo>
                  <a:cubicBezTo>
                    <a:pt x="4342" y="614"/>
                    <a:pt x="4348" y="614"/>
                    <a:pt x="4354" y="613"/>
                  </a:cubicBezTo>
                  <a:cubicBezTo>
                    <a:pt x="4485" y="594"/>
                    <a:pt x="4616" y="565"/>
                    <a:pt x="4743" y="522"/>
                  </a:cubicBezTo>
                  <a:lnTo>
                    <a:pt x="4743" y="522"/>
                  </a:lnTo>
                  <a:cubicBezTo>
                    <a:pt x="4674" y="597"/>
                    <a:pt x="4595" y="659"/>
                    <a:pt x="4507" y="709"/>
                  </a:cubicBezTo>
                  <a:cubicBezTo>
                    <a:pt x="4446" y="741"/>
                    <a:pt x="4422" y="814"/>
                    <a:pt x="4449" y="877"/>
                  </a:cubicBezTo>
                  <a:lnTo>
                    <a:pt x="4452" y="881"/>
                  </a:lnTo>
                  <a:cubicBezTo>
                    <a:pt x="4473" y="928"/>
                    <a:pt x="4519" y="957"/>
                    <a:pt x="4571" y="957"/>
                  </a:cubicBezTo>
                  <a:cubicBezTo>
                    <a:pt x="4575" y="957"/>
                    <a:pt x="4579" y="957"/>
                    <a:pt x="4584" y="956"/>
                  </a:cubicBezTo>
                  <a:cubicBezTo>
                    <a:pt x="4691" y="947"/>
                    <a:pt x="4798" y="930"/>
                    <a:pt x="4903" y="904"/>
                  </a:cubicBezTo>
                  <a:lnTo>
                    <a:pt x="4903" y="904"/>
                  </a:lnTo>
                  <a:cubicBezTo>
                    <a:pt x="4810" y="1000"/>
                    <a:pt x="4708" y="1087"/>
                    <a:pt x="4597" y="1164"/>
                  </a:cubicBezTo>
                  <a:cubicBezTo>
                    <a:pt x="4562" y="1189"/>
                    <a:pt x="4541" y="1231"/>
                    <a:pt x="4542" y="1274"/>
                  </a:cubicBezTo>
                  <a:lnTo>
                    <a:pt x="4542" y="1284"/>
                  </a:lnTo>
                  <a:lnTo>
                    <a:pt x="4542" y="1311"/>
                  </a:lnTo>
                  <a:lnTo>
                    <a:pt x="4542" y="1321"/>
                  </a:lnTo>
                  <a:cubicBezTo>
                    <a:pt x="4539" y="2028"/>
                    <a:pt x="4277" y="2708"/>
                    <a:pt x="3803" y="3231"/>
                  </a:cubicBezTo>
                  <a:cubicBezTo>
                    <a:pt x="3755" y="3287"/>
                    <a:pt x="3760" y="3370"/>
                    <a:pt x="3814" y="3419"/>
                  </a:cubicBezTo>
                  <a:cubicBezTo>
                    <a:pt x="3839" y="3441"/>
                    <a:pt x="3870" y="3452"/>
                    <a:pt x="3901" y="3452"/>
                  </a:cubicBezTo>
                  <a:cubicBezTo>
                    <a:pt x="3938" y="3452"/>
                    <a:pt x="3975" y="3436"/>
                    <a:pt x="4001" y="3406"/>
                  </a:cubicBezTo>
                  <a:cubicBezTo>
                    <a:pt x="4514" y="2840"/>
                    <a:pt x="4799" y="2102"/>
                    <a:pt x="4804" y="1337"/>
                  </a:cubicBezTo>
                  <a:cubicBezTo>
                    <a:pt x="5037" y="1164"/>
                    <a:pt x="5235" y="950"/>
                    <a:pt x="5390" y="705"/>
                  </a:cubicBezTo>
                  <a:cubicBezTo>
                    <a:pt x="5425" y="650"/>
                    <a:pt x="5414" y="578"/>
                    <a:pt x="5366" y="535"/>
                  </a:cubicBezTo>
                  <a:cubicBezTo>
                    <a:pt x="5341" y="515"/>
                    <a:pt x="5311" y="504"/>
                    <a:pt x="5280" y="504"/>
                  </a:cubicBezTo>
                  <a:cubicBezTo>
                    <a:pt x="5260" y="504"/>
                    <a:pt x="5240" y="509"/>
                    <a:pt x="5222" y="518"/>
                  </a:cubicBezTo>
                  <a:cubicBezTo>
                    <a:pt x="5154" y="549"/>
                    <a:pt x="5084" y="577"/>
                    <a:pt x="5014" y="600"/>
                  </a:cubicBezTo>
                  <a:cubicBezTo>
                    <a:pt x="5084" y="504"/>
                    <a:pt x="5140" y="398"/>
                    <a:pt x="5179" y="286"/>
                  </a:cubicBezTo>
                  <a:cubicBezTo>
                    <a:pt x="5196" y="239"/>
                    <a:pt x="5187" y="186"/>
                    <a:pt x="5154" y="149"/>
                  </a:cubicBezTo>
                  <a:cubicBezTo>
                    <a:pt x="5129" y="121"/>
                    <a:pt x="5094" y="107"/>
                    <a:pt x="5058" y="107"/>
                  </a:cubicBezTo>
                  <a:cubicBezTo>
                    <a:pt x="5036" y="107"/>
                    <a:pt x="5013" y="113"/>
                    <a:pt x="4993" y="125"/>
                  </a:cubicBezTo>
                  <a:cubicBezTo>
                    <a:pt x="4802" y="232"/>
                    <a:pt x="4595" y="308"/>
                    <a:pt x="4379" y="344"/>
                  </a:cubicBezTo>
                  <a:cubicBezTo>
                    <a:pt x="4133" y="119"/>
                    <a:pt x="3816" y="1"/>
                    <a:pt x="3495"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7" name="Google Shape;617;p31"/>
          <p:cNvGrpSpPr/>
          <p:nvPr/>
        </p:nvGrpSpPr>
        <p:grpSpPr>
          <a:xfrm>
            <a:off x="7649434" y="3484844"/>
            <a:ext cx="400164" cy="379860"/>
            <a:chOff x="2841214" y="540046"/>
            <a:chExt cx="400164" cy="379860"/>
          </a:xfrm>
        </p:grpSpPr>
        <p:sp>
          <p:nvSpPr>
            <p:cNvPr id="618" name="Google Shape;618;p31"/>
            <p:cNvSpPr/>
            <p:nvPr/>
          </p:nvSpPr>
          <p:spPr>
            <a:xfrm>
              <a:off x="2949377" y="691933"/>
              <a:ext cx="52020" cy="132043"/>
            </a:xfrm>
            <a:custGeom>
              <a:rect b="b" l="l" r="r" t="t"/>
              <a:pathLst>
                <a:path extrusionOk="0" h="2881" w="1135">
                  <a:moveTo>
                    <a:pt x="873" y="262"/>
                  </a:moveTo>
                  <a:lnTo>
                    <a:pt x="873" y="2618"/>
                  </a:lnTo>
                  <a:lnTo>
                    <a:pt x="262" y="2618"/>
                  </a:lnTo>
                  <a:lnTo>
                    <a:pt x="262" y="262"/>
                  </a:lnTo>
                  <a:close/>
                  <a:moveTo>
                    <a:pt x="131" y="1"/>
                  </a:moveTo>
                  <a:cubicBezTo>
                    <a:pt x="58" y="1"/>
                    <a:pt x="1" y="60"/>
                    <a:pt x="1" y="131"/>
                  </a:cubicBezTo>
                  <a:lnTo>
                    <a:pt x="1" y="2749"/>
                  </a:lnTo>
                  <a:cubicBezTo>
                    <a:pt x="1" y="2821"/>
                    <a:pt x="58" y="2880"/>
                    <a:pt x="131" y="2880"/>
                  </a:cubicBezTo>
                  <a:lnTo>
                    <a:pt x="1003" y="2880"/>
                  </a:lnTo>
                  <a:cubicBezTo>
                    <a:pt x="1076" y="2880"/>
                    <a:pt x="1134" y="2821"/>
                    <a:pt x="1134" y="2749"/>
                  </a:cubicBezTo>
                  <a:lnTo>
                    <a:pt x="1134" y="131"/>
                  </a:lnTo>
                  <a:cubicBezTo>
                    <a:pt x="1134" y="60"/>
                    <a:pt x="1076" y="1"/>
                    <a:pt x="10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31"/>
            <p:cNvSpPr/>
            <p:nvPr/>
          </p:nvSpPr>
          <p:spPr>
            <a:xfrm>
              <a:off x="2939019" y="620022"/>
              <a:ext cx="62378" cy="59995"/>
            </a:xfrm>
            <a:custGeom>
              <a:rect b="b" l="l" r="r" t="t"/>
              <a:pathLst>
                <a:path extrusionOk="0" h="1309" w="1361">
                  <a:moveTo>
                    <a:pt x="704" y="261"/>
                  </a:moveTo>
                  <a:cubicBezTo>
                    <a:pt x="906" y="261"/>
                    <a:pt x="1099" y="418"/>
                    <a:pt x="1099" y="654"/>
                  </a:cubicBezTo>
                  <a:cubicBezTo>
                    <a:pt x="1099" y="871"/>
                    <a:pt x="923" y="1046"/>
                    <a:pt x="706" y="1046"/>
                  </a:cubicBezTo>
                  <a:cubicBezTo>
                    <a:pt x="356" y="1046"/>
                    <a:pt x="181" y="623"/>
                    <a:pt x="429" y="377"/>
                  </a:cubicBezTo>
                  <a:cubicBezTo>
                    <a:pt x="509" y="297"/>
                    <a:pt x="607" y="261"/>
                    <a:pt x="704" y="261"/>
                  </a:cubicBezTo>
                  <a:close/>
                  <a:moveTo>
                    <a:pt x="706" y="0"/>
                  </a:moveTo>
                  <a:cubicBezTo>
                    <a:pt x="442" y="0"/>
                    <a:pt x="202" y="159"/>
                    <a:pt x="101" y="404"/>
                  </a:cubicBezTo>
                  <a:cubicBezTo>
                    <a:pt x="0" y="648"/>
                    <a:pt x="56" y="929"/>
                    <a:pt x="243" y="1116"/>
                  </a:cubicBezTo>
                  <a:cubicBezTo>
                    <a:pt x="368" y="1241"/>
                    <a:pt x="536" y="1308"/>
                    <a:pt x="707" y="1308"/>
                  </a:cubicBezTo>
                  <a:cubicBezTo>
                    <a:pt x="791" y="1308"/>
                    <a:pt x="876" y="1292"/>
                    <a:pt x="956" y="1259"/>
                  </a:cubicBezTo>
                  <a:cubicBezTo>
                    <a:pt x="1201" y="1158"/>
                    <a:pt x="1360" y="918"/>
                    <a:pt x="1360" y="654"/>
                  </a:cubicBezTo>
                  <a:cubicBezTo>
                    <a:pt x="1360" y="292"/>
                    <a:pt x="1067" y="0"/>
                    <a:pt x="706"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31"/>
            <p:cNvSpPr/>
            <p:nvPr/>
          </p:nvSpPr>
          <p:spPr>
            <a:xfrm>
              <a:off x="3029353" y="691933"/>
              <a:ext cx="140018" cy="132043"/>
            </a:xfrm>
            <a:custGeom>
              <a:rect b="b" l="l" r="r" t="t"/>
              <a:pathLst>
                <a:path extrusionOk="0" h="2881" w="3055">
                  <a:moveTo>
                    <a:pt x="131" y="1"/>
                  </a:moveTo>
                  <a:cubicBezTo>
                    <a:pt x="58" y="1"/>
                    <a:pt x="0" y="60"/>
                    <a:pt x="0" y="131"/>
                  </a:cubicBezTo>
                  <a:lnTo>
                    <a:pt x="0" y="2749"/>
                  </a:lnTo>
                  <a:cubicBezTo>
                    <a:pt x="0" y="2821"/>
                    <a:pt x="58" y="2880"/>
                    <a:pt x="131" y="2880"/>
                  </a:cubicBezTo>
                  <a:lnTo>
                    <a:pt x="1003" y="2880"/>
                  </a:lnTo>
                  <a:cubicBezTo>
                    <a:pt x="1076" y="2880"/>
                    <a:pt x="1134" y="2821"/>
                    <a:pt x="1134" y="2749"/>
                  </a:cubicBezTo>
                  <a:lnTo>
                    <a:pt x="1134" y="1810"/>
                  </a:lnTo>
                  <a:cubicBezTo>
                    <a:pt x="1134" y="1502"/>
                    <a:pt x="1202" y="1135"/>
                    <a:pt x="1527" y="1135"/>
                  </a:cubicBezTo>
                  <a:cubicBezTo>
                    <a:pt x="1769" y="1135"/>
                    <a:pt x="1867" y="1339"/>
                    <a:pt x="1902" y="1570"/>
                  </a:cubicBezTo>
                  <a:cubicBezTo>
                    <a:pt x="1913" y="1635"/>
                    <a:pt x="1970" y="1681"/>
                    <a:pt x="2032" y="1681"/>
                  </a:cubicBezTo>
                  <a:cubicBezTo>
                    <a:pt x="2039" y="1681"/>
                    <a:pt x="2045" y="1680"/>
                    <a:pt x="2052" y="1679"/>
                  </a:cubicBezTo>
                  <a:cubicBezTo>
                    <a:pt x="2123" y="1667"/>
                    <a:pt x="2172" y="1600"/>
                    <a:pt x="2161" y="1529"/>
                  </a:cubicBezTo>
                  <a:cubicBezTo>
                    <a:pt x="2095" y="1109"/>
                    <a:pt x="1871" y="873"/>
                    <a:pt x="1527" y="873"/>
                  </a:cubicBezTo>
                  <a:cubicBezTo>
                    <a:pt x="1111" y="873"/>
                    <a:pt x="872" y="1214"/>
                    <a:pt x="872" y="1809"/>
                  </a:cubicBezTo>
                  <a:lnTo>
                    <a:pt x="872" y="2616"/>
                  </a:lnTo>
                  <a:lnTo>
                    <a:pt x="261" y="2616"/>
                  </a:lnTo>
                  <a:lnTo>
                    <a:pt x="261" y="260"/>
                  </a:lnTo>
                  <a:lnTo>
                    <a:pt x="697" y="260"/>
                  </a:lnTo>
                  <a:lnTo>
                    <a:pt x="697" y="433"/>
                  </a:lnTo>
                  <a:cubicBezTo>
                    <a:pt x="697" y="473"/>
                    <a:pt x="715" y="512"/>
                    <a:pt x="746" y="538"/>
                  </a:cubicBezTo>
                  <a:cubicBezTo>
                    <a:pt x="770" y="557"/>
                    <a:pt x="799" y="567"/>
                    <a:pt x="829" y="567"/>
                  </a:cubicBezTo>
                  <a:cubicBezTo>
                    <a:pt x="858" y="567"/>
                    <a:pt x="887" y="557"/>
                    <a:pt x="910" y="538"/>
                  </a:cubicBezTo>
                  <a:cubicBezTo>
                    <a:pt x="1132" y="359"/>
                    <a:pt x="1410" y="260"/>
                    <a:pt x="1696" y="260"/>
                  </a:cubicBezTo>
                  <a:cubicBezTo>
                    <a:pt x="1698" y="260"/>
                    <a:pt x="1700" y="260"/>
                    <a:pt x="1702" y="260"/>
                  </a:cubicBezTo>
                  <a:cubicBezTo>
                    <a:pt x="2454" y="260"/>
                    <a:pt x="2792" y="896"/>
                    <a:pt x="2792" y="1526"/>
                  </a:cubicBezTo>
                  <a:lnTo>
                    <a:pt x="2792" y="2616"/>
                  </a:lnTo>
                  <a:lnTo>
                    <a:pt x="2181" y="2616"/>
                  </a:lnTo>
                  <a:lnTo>
                    <a:pt x="2181" y="2185"/>
                  </a:lnTo>
                  <a:cubicBezTo>
                    <a:pt x="2181" y="2113"/>
                    <a:pt x="2123" y="2055"/>
                    <a:pt x="2050" y="2055"/>
                  </a:cubicBezTo>
                  <a:cubicBezTo>
                    <a:pt x="1979" y="2055"/>
                    <a:pt x="1920" y="2113"/>
                    <a:pt x="1920" y="2185"/>
                  </a:cubicBezTo>
                  <a:lnTo>
                    <a:pt x="1920" y="2747"/>
                  </a:lnTo>
                  <a:cubicBezTo>
                    <a:pt x="1920" y="2819"/>
                    <a:pt x="1979" y="2877"/>
                    <a:pt x="2050" y="2877"/>
                  </a:cubicBezTo>
                  <a:lnTo>
                    <a:pt x="2923" y="2877"/>
                  </a:lnTo>
                  <a:cubicBezTo>
                    <a:pt x="2995" y="2877"/>
                    <a:pt x="3055" y="2819"/>
                    <a:pt x="3055" y="2747"/>
                  </a:cubicBezTo>
                  <a:lnTo>
                    <a:pt x="3055" y="1526"/>
                  </a:lnTo>
                  <a:cubicBezTo>
                    <a:pt x="3053" y="629"/>
                    <a:pt x="2497" y="1"/>
                    <a:pt x="1700" y="1"/>
                  </a:cubicBezTo>
                  <a:cubicBezTo>
                    <a:pt x="1442" y="1"/>
                    <a:pt x="1186" y="68"/>
                    <a:pt x="960" y="193"/>
                  </a:cubicBezTo>
                  <a:lnTo>
                    <a:pt x="960" y="131"/>
                  </a:lnTo>
                  <a:cubicBezTo>
                    <a:pt x="960" y="60"/>
                    <a:pt x="901" y="1"/>
                    <a:pt x="828"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31"/>
            <p:cNvSpPr/>
            <p:nvPr/>
          </p:nvSpPr>
          <p:spPr>
            <a:xfrm>
              <a:off x="2841214" y="540046"/>
              <a:ext cx="400164" cy="379860"/>
            </a:xfrm>
            <a:custGeom>
              <a:rect b="b" l="l" r="r" t="t"/>
              <a:pathLst>
                <a:path extrusionOk="0" h="8288" w="8731">
                  <a:moveTo>
                    <a:pt x="4584" y="262"/>
                  </a:moveTo>
                  <a:cubicBezTo>
                    <a:pt x="6725" y="262"/>
                    <a:pt x="8467" y="2004"/>
                    <a:pt x="8467" y="4144"/>
                  </a:cubicBezTo>
                  <a:cubicBezTo>
                    <a:pt x="8467" y="6284"/>
                    <a:pt x="6725" y="8026"/>
                    <a:pt x="4584" y="8026"/>
                  </a:cubicBezTo>
                  <a:cubicBezTo>
                    <a:pt x="2444" y="8026"/>
                    <a:pt x="703" y="6284"/>
                    <a:pt x="703" y="4144"/>
                  </a:cubicBezTo>
                  <a:cubicBezTo>
                    <a:pt x="703" y="2004"/>
                    <a:pt x="2444" y="262"/>
                    <a:pt x="4584" y="262"/>
                  </a:cubicBezTo>
                  <a:close/>
                  <a:moveTo>
                    <a:pt x="4584" y="0"/>
                  </a:moveTo>
                  <a:cubicBezTo>
                    <a:pt x="3787" y="0"/>
                    <a:pt x="2985" y="230"/>
                    <a:pt x="2283" y="699"/>
                  </a:cubicBezTo>
                  <a:cubicBezTo>
                    <a:pt x="640" y="1796"/>
                    <a:pt x="1" y="3903"/>
                    <a:pt x="757" y="5728"/>
                  </a:cubicBezTo>
                  <a:cubicBezTo>
                    <a:pt x="1408" y="7300"/>
                    <a:pt x="2936" y="8288"/>
                    <a:pt x="4584" y="8288"/>
                  </a:cubicBezTo>
                  <a:cubicBezTo>
                    <a:pt x="4852" y="8288"/>
                    <a:pt x="5123" y="8262"/>
                    <a:pt x="5393" y="8208"/>
                  </a:cubicBezTo>
                  <a:cubicBezTo>
                    <a:pt x="7332" y="7822"/>
                    <a:pt x="8728" y="6120"/>
                    <a:pt x="8728" y="4144"/>
                  </a:cubicBezTo>
                  <a:cubicBezTo>
                    <a:pt x="8731" y="3044"/>
                    <a:pt x="8294" y="1989"/>
                    <a:pt x="7515" y="1213"/>
                  </a:cubicBezTo>
                  <a:cubicBezTo>
                    <a:pt x="6714" y="413"/>
                    <a:pt x="5653" y="0"/>
                    <a:pt x="458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22" name="Google Shape;622;p31"/>
          <p:cNvPicPr preferRelativeResize="0"/>
          <p:nvPr/>
        </p:nvPicPr>
        <p:blipFill rotWithShape="1">
          <a:blip r:embed="rId4">
            <a:alphaModFix amt="35000"/>
          </a:blip>
          <a:srcRect b="0" l="0" r="0" t="0"/>
          <a:stretch/>
        </p:blipFill>
        <p:spPr>
          <a:xfrm>
            <a:off x="2663432" y="4373891"/>
            <a:ext cx="1580181" cy="782493"/>
          </a:xfrm>
          <a:prstGeom prst="rect">
            <a:avLst/>
          </a:prstGeom>
          <a:noFill/>
          <a:ln>
            <a:noFill/>
          </a:ln>
        </p:spPr>
      </p:pic>
      <p:pic>
        <p:nvPicPr>
          <p:cNvPr id="623" name="Google Shape;623;p31"/>
          <p:cNvPicPr preferRelativeResize="0"/>
          <p:nvPr/>
        </p:nvPicPr>
        <p:blipFill rotWithShape="1">
          <a:blip r:embed="rId5">
            <a:alphaModFix amt="35000"/>
          </a:blip>
          <a:srcRect b="0" l="0" r="0" t="0"/>
          <a:stretch/>
        </p:blipFill>
        <p:spPr>
          <a:xfrm>
            <a:off x="769620" y="-29790"/>
            <a:ext cx="504292" cy="376443"/>
          </a:xfrm>
          <a:prstGeom prst="rect">
            <a:avLst/>
          </a:prstGeom>
          <a:noFill/>
          <a:ln>
            <a:noFill/>
          </a:ln>
        </p:spPr>
      </p:pic>
      <p:pic>
        <p:nvPicPr>
          <p:cNvPr id="624" name="Google Shape;624;p31"/>
          <p:cNvPicPr preferRelativeResize="0"/>
          <p:nvPr/>
        </p:nvPicPr>
        <p:blipFill rotWithShape="1">
          <a:blip r:embed="rId6">
            <a:alphaModFix amt="35000"/>
          </a:blip>
          <a:srcRect b="0" l="0" r="0" t="0"/>
          <a:stretch/>
        </p:blipFill>
        <p:spPr>
          <a:xfrm>
            <a:off x="3916903" y="3231601"/>
            <a:ext cx="1721091" cy="1724866"/>
          </a:xfrm>
          <a:prstGeom prst="rect">
            <a:avLst/>
          </a:prstGeom>
          <a:noFill/>
          <a:ln>
            <a:noFill/>
          </a:ln>
        </p:spPr>
      </p:pic>
      <p:pic>
        <p:nvPicPr>
          <p:cNvPr id="625" name="Google Shape;625;p31"/>
          <p:cNvPicPr preferRelativeResize="0"/>
          <p:nvPr/>
        </p:nvPicPr>
        <p:blipFill rotWithShape="1">
          <a:blip r:embed="rId7">
            <a:alphaModFix/>
          </a:blip>
          <a:srcRect b="297" l="0" r="0" t="12012"/>
          <a:stretch/>
        </p:blipFill>
        <p:spPr>
          <a:xfrm>
            <a:off x="1208188" y="451813"/>
            <a:ext cx="2467794" cy="3242054"/>
          </a:xfrm>
          <a:prstGeom prst="rect">
            <a:avLst/>
          </a:prstGeom>
          <a:noFill/>
          <a:ln>
            <a:noFill/>
          </a:ln>
        </p:spPr>
      </p:pic>
      <p:sp>
        <p:nvSpPr>
          <p:cNvPr id="626" name="Google Shape;626;p31"/>
          <p:cNvSpPr/>
          <p:nvPr/>
        </p:nvSpPr>
        <p:spPr>
          <a:xfrm>
            <a:off x="1208188" y="3702752"/>
            <a:ext cx="2467794" cy="730703"/>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ro-RO" sz="1400" u="none" cap="none" strike="noStrike">
                <a:solidFill>
                  <a:schemeClr val="dk1"/>
                </a:solidFill>
                <a:latin typeface="Arial"/>
                <a:ea typeface="Arial"/>
                <a:cs typeface="Arial"/>
                <a:sym typeface="Arial"/>
              </a:rPr>
              <a:t>Buzu Victor</a:t>
            </a:r>
            <a:endParaRPr/>
          </a:p>
          <a:p>
            <a:pPr indent="0" lvl="0" marL="0" marR="0" rtl="0" algn="l">
              <a:lnSpc>
                <a:spcPct val="100000"/>
              </a:lnSpc>
              <a:spcBef>
                <a:spcPts val="0"/>
              </a:spcBef>
              <a:spcAft>
                <a:spcPts val="0"/>
              </a:spcAft>
              <a:buNone/>
            </a:pPr>
            <a:r>
              <a:rPr b="0" i="0" lang="ro-RO" sz="1000" u="none" cap="none" strike="noStrike">
                <a:solidFill>
                  <a:srgbClr val="087608"/>
                </a:solidFill>
                <a:latin typeface="Arial"/>
                <a:ea typeface="Arial"/>
                <a:cs typeface="Arial"/>
                <a:sym typeface="Arial"/>
              </a:rPr>
              <a:t>Coordonator de proiect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4"/>
          <p:cNvSpPr/>
          <p:nvPr/>
        </p:nvSpPr>
        <p:spPr>
          <a:xfrm>
            <a:off x="1" y="0"/>
            <a:ext cx="9144000" cy="5143500"/>
          </a:xfrm>
          <a:prstGeom prst="rect">
            <a:avLst/>
          </a:prstGeom>
          <a:gradFill>
            <a:gsLst>
              <a:gs pos="0">
                <a:srgbClr val="BBCADF"/>
              </a:gs>
              <a:gs pos="51000">
                <a:srgbClr val="456D8C"/>
              </a:gs>
              <a:gs pos="100000">
                <a:srgbClr val="474858"/>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0" name="Google Shape;80;p4"/>
          <p:cNvSpPr txBox="1"/>
          <p:nvPr>
            <p:ph type="ctrTitle"/>
          </p:nvPr>
        </p:nvSpPr>
        <p:spPr>
          <a:xfrm>
            <a:off x="716349" y="271723"/>
            <a:ext cx="7722799" cy="537902"/>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2800"/>
              <a:buNone/>
            </a:pPr>
            <a:r>
              <a:rPr lang="ro-RO">
                <a:latin typeface="Arial"/>
                <a:ea typeface="Arial"/>
                <a:cs typeface="Arial"/>
                <a:sym typeface="Arial"/>
              </a:rPr>
              <a:t> </a:t>
            </a:r>
            <a:endParaRPr/>
          </a:p>
        </p:txBody>
      </p:sp>
      <p:pic>
        <p:nvPicPr>
          <p:cNvPr id="81" name="Google Shape;81;p4"/>
          <p:cNvPicPr preferRelativeResize="0"/>
          <p:nvPr/>
        </p:nvPicPr>
        <p:blipFill rotWithShape="1">
          <a:blip r:embed="rId3">
            <a:alphaModFix/>
          </a:blip>
          <a:srcRect b="0" l="0" r="0" t="0"/>
          <a:stretch/>
        </p:blipFill>
        <p:spPr>
          <a:xfrm>
            <a:off x="779207" y="-207169"/>
            <a:ext cx="1107077" cy="1076325"/>
          </a:xfrm>
          <a:prstGeom prst="rect">
            <a:avLst/>
          </a:prstGeom>
          <a:noFill/>
          <a:ln>
            <a:noFill/>
          </a:ln>
        </p:spPr>
      </p:pic>
      <p:pic>
        <p:nvPicPr>
          <p:cNvPr id="82" name="Google Shape;82;p4"/>
          <p:cNvPicPr preferRelativeResize="0"/>
          <p:nvPr/>
        </p:nvPicPr>
        <p:blipFill rotWithShape="1">
          <a:blip r:embed="rId4">
            <a:alphaModFix/>
          </a:blip>
          <a:srcRect b="0" l="0" r="0" t="0"/>
          <a:stretch/>
        </p:blipFill>
        <p:spPr>
          <a:xfrm>
            <a:off x="-720982" y="3891804"/>
            <a:ext cx="2135777" cy="2076450"/>
          </a:xfrm>
          <a:prstGeom prst="rect">
            <a:avLst/>
          </a:prstGeom>
          <a:noFill/>
          <a:ln>
            <a:noFill/>
          </a:ln>
        </p:spPr>
      </p:pic>
      <p:pic>
        <p:nvPicPr>
          <p:cNvPr id="83" name="Google Shape;83;p4"/>
          <p:cNvPicPr preferRelativeResize="0"/>
          <p:nvPr/>
        </p:nvPicPr>
        <p:blipFill rotWithShape="1">
          <a:blip r:embed="rId5">
            <a:alphaModFix/>
          </a:blip>
          <a:srcRect b="0" l="0" r="0" t="0"/>
          <a:stretch/>
        </p:blipFill>
        <p:spPr>
          <a:xfrm>
            <a:off x="779207" y="1251696"/>
            <a:ext cx="3276934" cy="3185908"/>
          </a:xfrm>
          <a:prstGeom prst="rect">
            <a:avLst/>
          </a:prstGeom>
          <a:noFill/>
          <a:ln>
            <a:noFill/>
          </a:ln>
        </p:spPr>
      </p:pic>
      <p:pic>
        <p:nvPicPr>
          <p:cNvPr id="84" name="Google Shape;84;p4"/>
          <p:cNvPicPr preferRelativeResize="0"/>
          <p:nvPr/>
        </p:nvPicPr>
        <p:blipFill rotWithShape="1">
          <a:blip r:embed="rId3">
            <a:alphaModFix/>
          </a:blip>
          <a:srcRect b="0" l="0" r="0" t="0"/>
          <a:stretch/>
        </p:blipFill>
        <p:spPr>
          <a:xfrm>
            <a:off x="8590460" y="595227"/>
            <a:ext cx="1107077" cy="1076325"/>
          </a:xfrm>
          <a:prstGeom prst="rect">
            <a:avLst/>
          </a:prstGeom>
          <a:noFill/>
          <a:ln>
            <a:noFill/>
          </a:ln>
        </p:spPr>
      </p:pic>
      <p:sp>
        <p:nvSpPr>
          <p:cNvPr id="85" name="Google Shape;85;p4"/>
          <p:cNvSpPr txBox="1"/>
          <p:nvPr/>
        </p:nvSpPr>
        <p:spPr>
          <a:xfrm>
            <a:off x="4710544" y="128722"/>
            <a:ext cx="4128655" cy="4886056"/>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200"/>
              <a:buFont typeface="Open Sans Light"/>
              <a:buNone/>
            </a:pPr>
            <a:r>
              <a:rPr b="1" i="0" lang="ro-RO" sz="1800" u="none" cap="none" strike="noStrike">
                <a:solidFill>
                  <a:schemeClr val="lt1"/>
                </a:solidFill>
                <a:latin typeface="Arial"/>
                <a:ea typeface="Arial"/>
                <a:cs typeface="Arial"/>
                <a:sym typeface="Arial"/>
              </a:rPr>
              <a:t>STRATURI</a:t>
            </a:r>
            <a:endParaRPr/>
          </a:p>
          <a:p>
            <a:pPr indent="0" lvl="0" marL="0" marR="0" rtl="0" algn="just">
              <a:lnSpc>
                <a:spcPct val="100000"/>
              </a:lnSpc>
              <a:spcBef>
                <a:spcPts val="0"/>
              </a:spcBef>
              <a:spcAft>
                <a:spcPts val="0"/>
              </a:spcAft>
              <a:buClr>
                <a:schemeClr val="dk1"/>
              </a:buClr>
              <a:buSzPts val="1200"/>
              <a:buFont typeface="Open Sans Light"/>
              <a:buNone/>
            </a:pPr>
            <a:r>
              <a:rPr b="1" i="0" lang="ro-RO" sz="1400" u="sng" cap="none" strike="noStrike">
                <a:solidFill>
                  <a:schemeClr val="lt1"/>
                </a:solidFill>
                <a:latin typeface="Arial"/>
                <a:ea typeface="Arial"/>
                <a:cs typeface="Arial"/>
                <a:sym typeface="Arial"/>
              </a:rPr>
              <a:t>Gospodărie comunală</a:t>
            </a:r>
            <a:r>
              <a:rPr b="1" i="0" lang="ro-RO" sz="1400" u="none" cap="none" strike="noStrike">
                <a:solidFill>
                  <a:schemeClr val="lt1"/>
                </a:solidFill>
                <a:latin typeface="Arial"/>
                <a:ea typeface="Arial"/>
                <a:cs typeface="Arial"/>
                <a:sym typeface="Arial"/>
              </a:rPr>
              <a:t>: mobilier urban; platforme pentru deșeuri; zone de agrement</a:t>
            </a:r>
            <a:endParaRPr/>
          </a:p>
          <a:p>
            <a:pPr indent="0" lvl="0" marL="0" marR="0" rtl="0" algn="just">
              <a:lnSpc>
                <a:spcPct val="100000"/>
              </a:lnSpc>
              <a:spcBef>
                <a:spcPts val="0"/>
              </a:spcBef>
              <a:spcAft>
                <a:spcPts val="0"/>
              </a:spcAft>
              <a:buClr>
                <a:schemeClr val="dk1"/>
              </a:buClr>
              <a:buSzPts val="1200"/>
              <a:buFont typeface="Open Sans Light"/>
              <a:buNone/>
            </a:pPr>
            <a:r>
              <a:t/>
            </a:r>
            <a:endParaRPr b="1" i="0" sz="14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200"/>
              <a:buFont typeface="Open Sans Light"/>
              <a:buNone/>
            </a:pPr>
            <a:r>
              <a:rPr b="1" i="0" lang="ro-RO" sz="1400" u="sng" cap="none" strike="noStrike">
                <a:solidFill>
                  <a:schemeClr val="lt1"/>
                </a:solidFill>
                <a:latin typeface="Arial"/>
                <a:ea typeface="Arial"/>
                <a:cs typeface="Arial"/>
                <a:sym typeface="Arial"/>
              </a:rPr>
              <a:t>Transport</a:t>
            </a:r>
            <a:r>
              <a:rPr b="1" i="0" lang="ro-RO" sz="1400" u="none" cap="none" strike="noStrike">
                <a:solidFill>
                  <a:schemeClr val="lt1"/>
                </a:solidFill>
                <a:latin typeface="Arial"/>
                <a:ea typeface="Arial"/>
                <a:cs typeface="Arial"/>
                <a:sym typeface="Arial"/>
              </a:rPr>
              <a:t>: parcări auto/de biciclete; săpături; stații de transport public; drumuri în reparații; indicatoare rutiere; zone pietonale, etc.</a:t>
            </a:r>
            <a:endParaRPr/>
          </a:p>
          <a:p>
            <a:pPr indent="0" lvl="0" marL="0" marR="0" rtl="0" algn="just">
              <a:lnSpc>
                <a:spcPct val="100000"/>
              </a:lnSpc>
              <a:spcBef>
                <a:spcPts val="0"/>
              </a:spcBef>
              <a:spcAft>
                <a:spcPts val="0"/>
              </a:spcAft>
              <a:buClr>
                <a:schemeClr val="dk1"/>
              </a:buClr>
              <a:buSzPts val="1200"/>
              <a:buFont typeface="Open Sans Light"/>
              <a:buNone/>
            </a:pPr>
            <a:r>
              <a:t/>
            </a:r>
            <a:endParaRPr b="1" i="0" sz="14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200"/>
              <a:buFont typeface="Open Sans Light"/>
              <a:buNone/>
            </a:pPr>
            <a:r>
              <a:rPr b="1" i="0" lang="ro-RO" sz="1400" u="sng" cap="none" strike="noStrike">
                <a:solidFill>
                  <a:schemeClr val="lt1"/>
                </a:solidFill>
                <a:latin typeface="Arial"/>
                <a:ea typeface="Arial"/>
                <a:cs typeface="Arial"/>
                <a:sym typeface="Arial"/>
              </a:rPr>
              <a:t>Spații verzi</a:t>
            </a:r>
            <a:r>
              <a:rPr b="1" i="0" lang="ro-RO" sz="1400" u="none" cap="none" strike="noStrike">
                <a:solidFill>
                  <a:schemeClr val="lt1"/>
                </a:solidFill>
                <a:latin typeface="Arial"/>
                <a:ea typeface="Arial"/>
                <a:cs typeface="Arial"/>
                <a:sym typeface="Arial"/>
              </a:rPr>
              <a:t>: spații verzi noi/identificate; coridoare eco, etc.</a:t>
            </a:r>
            <a:endParaRPr/>
          </a:p>
          <a:p>
            <a:pPr indent="0" lvl="0" marL="0" marR="0" rtl="0" algn="just">
              <a:lnSpc>
                <a:spcPct val="100000"/>
              </a:lnSpc>
              <a:spcBef>
                <a:spcPts val="0"/>
              </a:spcBef>
              <a:spcAft>
                <a:spcPts val="0"/>
              </a:spcAft>
              <a:buClr>
                <a:schemeClr val="dk1"/>
              </a:buClr>
              <a:buSzPts val="1200"/>
              <a:buFont typeface="Open Sans Light"/>
              <a:buNone/>
            </a:pPr>
            <a:r>
              <a:t/>
            </a:r>
            <a:endParaRPr b="1" i="0" sz="14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200"/>
              <a:buFont typeface="Open Sans Light"/>
              <a:buNone/>
            </a:pPr>
            <a:r>
              <a:rPr b="1" i="0" lang="ro-RO" sz="1400" u="sng" cap="none" strike="noStrike">
                <a:solidFill>
                  <a:schemeClr val="lt1"/>
                </a:solidFill>
                <a:latin typeface="Arial"/>
                <a:ea typeface="Arial"/>
                <a:cs typeface="Arial"/>
                <a:sym typeface="Arial"/>
              </a:rPr>
              <a:t>Patrimoniu construit</a:t>
            </a:r>
            <a:r>
              <a:rPr b="1" i="0" lang="ro-RO" sz="1400" u="none" cap="none" strike="noStrike">
                <a:solidFill>
                  <a:schemeClr val="lt1"/>
                </a:solidFill>
                <a:latin typeface="Arial"/>
                <a:ea typeface="Arial"/>
                <a:cs typeface="Arial"/>
                <a:sym typeface="Arial"/>
              </a:rPr>
              <a:t>: centrul istoric; monumente de arhitectură</a:t>
            </a:r>
            <a:endParaRPr/>
          </a:p>
          <a:p>
            <a:pPr indent="0" lvl="0" marL="0" marR="0" rtl="0" algn="just">
              <a:lnSpc>
                <a:spcPct val="100000"/>
              </a:lnSpc>
              <a:spcBef>
                <a:spcPts val="0"/>
              </a:spcBef>
              <a:spcAft>
                <a:spcPts val="0"/>
              </a:spcAft>
              <a:buClr>
                <a:schemeClr val="dk1"/>
              </a:buClr>
              <a:buSzPts val="1200"/>
              <a:buFont typeface="Open Sans Light"/>
              <a:buNone/>
            </a:pPr>
            <a:r>
              <a:t/>
            </a:r>
            <a:endParaRPr b="1" i="0" sz="14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200"/>
              <a:buFont typeface="Open Sans Light"/>
              <a:buNone/>
            </a:pPr>
            <a:r>
              <a:rPr b="1" i="0" lang="ro-RO" sz="1400" u="sng" cap="none" strike="noStrike">
                <a:solidFill>
                  <a:schemeClr val="lt1"/>
                </a:solidFill>
                <a:latin typeface="Arial"/>
                <a:ea typeface="Arial"/>
                <a:cs typeface="Arial"/>
                <a:sym typeface="Arial"/>
              </a:rPr>
              <a:t>Reglementări urbane</a:t>
            </a:r>
            <a:r>
              <a:rPr b="1" i="0" lang="ro-RO" sz="1400" u="none" cap="none" strike="noStrike">
                <a:solidFill>
                  <a:schemeClr val="lt1"/>
                </a:solidFill>
                <a:latin typeface="Arial"/>
                <a:ea typeface="Arial"/>
                <a:cs typeface="Arial"/>
                <a:sym typeface="Arial"/>
              </a:rPr>
              <a:t>: publicitate stradală; populația; linii roșii; documentații de urbanism; zone de publicitate; zonarea urbană; servitute</a:t>
            </a:r>
            <a:endParaRPr/>
          </a:p>
          <a:p>
            <a:pPr indent="0" lvl="0" marL="0" marR="0" rtl="0" algn="just">
              <a:lnSpc>
                <a:spcPct val="100000"/>
              </a:lnSpc>
              <a:spcBef>
                <a:spcPts val="0"/>
              </a:spcBef>
              <a:spcAft>
                <a:spcPts val="0"/>
              </a:spcAft>
              <a:buClr>
                <a:schemeClr val="dk1"/>
              </a:buClr>
              <a:buSzPts val="1200"/>
              <a:buFont typeface="Open Sans Light"/>
              <a:buNone/>
            </a:pPr>
            <a:r>
              <a:t/>
            </a:r>
            <a:endParaRPr b="1" i="0" sz="14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200"/>
              <a:buFont typeface="Open Sans Light"/>
              <a:buNone/>
            </a:pPr>
            <a:r>
              <a:rPr b="1" i="0" lang="ro-RO" sz="1400" u="sng" cap="none" strike="noStrike">
                <a:solidFill>
                  <a:schemeClr val="lt1"/>
                </a:solidFill>
                <a:latin typeface="Arial"/>
                <a:ea typeface="Arial"/>
                <a:cs typeface="Arial"/>
                <a:sym typeface="Arial"/>
              </a:rPr>
              <a:t>Riscuri naturale</a:t>
            </a:r>
            <a:r>
              <a:rPr b="1" i="0" lang="ro-RO" sz="1400" u="none" cap="none" strike="noStrike">
                <a:solidFill>
                  <a:schemeClr val="lt1"/>
                </a:solidFill>
                <a:latin typeface="Arial"/>
                <a:ea typeface="Arial"/>
                <a:cs typeface="Arial"/>
                <a:sym typeface="Arial"/>
              </a:rPr>
              <a:t>: inundații/inundații probabile; alunecări de teren; zone seismice; geologia inginerească, etc.</a:t>
            </a:r>
            <a:endParaRPr/>
          </a:p>
          <a:p>
            <a:pPr indent="0" lvl="0" marL="0" marR="0" rtl="0" algn="just">
              <a:lnSpc>
                <a:spcPct val="100000"/>
              </a:lnSpc>
              <a:spcBef>
                <a:spcPts val="0"/>
              </a:spcBef>
              <a:spcAft>
                <a:spcPts val="0"/>
              </a:spcAft>
              <a:buClr>
                <a:schemeClr val="dk1"/>
              </a:buClr>
              <a:buSzPts val="1200"/>
              <a:buFont typeface="Open Sans Light"/>
              <a:buNone/>
            </a:pPr>
            <a:r>
              <a:t/>
            </a:r>
            <a:endParaRPr b="1" i="0" sz="16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200"/>
              <a:buFont typeface="Open Sans Light"/>
              <a:buNone/>
            </a:pPr>
            <a:r>
              <a:t/>
            </a:r>
            <a:endParaRPr b="1" i="0" sz="1400" u="none" cap="none" strike="noStrike">
              <a:solidFill>
                <a:schemeClr val="lt1"/>
              </a:solidFill>
              <a:latin typeface="Arial"/>
              <a:ea typeface="Arial"/>
              <a:cs typeface="Arial"/>
              <a:sym typeface="Arial"/>
            </a:endParaRPr>
          </a:p>
        </p:txBody>
      </p:sp>
      <p:pic>
        <p:nvPicPr>
          <p:cNvPr id="86" name="Google Shape;86;p4"/>
          <p:cNvPicPr preferRelativeResize="0"/>
          <p:nvPr/>
        </p:nvPicPr>
        <p:blipFill rotWithShape="1">
          <a:blip r:embed="rId6">
            <a:alphaModFix/>
          </a:blip>
          <a:srcRect b="0" l="0" r="76255" t="0"/>
          <a:stretch/>
        </p:blipFill>
        <p:spPr>
          <a:xfrm>
            <a:off x="0" y="0"/>
            <a:ext cx="1286019" cy="5143500"/>
          </a:xfrm>
          <a:prstGeom prst="rect">
            <a:avLst/>
          </a:prstGeom>
          <a:noFill/>
          <a:ln>
            <a:noFill/>
          </a:ln>
        </p:spPr>
      </p:pic>
      <p:pic>
        <p:nvPicPr>
          <p:cNvPr id="87" name="Google Shape;87;p4"/>
          <p:cNvPicPr preferRelativeResize="0"/>
          <p:nvPr/>
        </p:nvPicPr>
        <p:blipFill rotWithShape="1">
          <a:blip r:embed="rId7">
            <a:alphaModFix/>
          </a:blip>
          <a:srcRect b="0" l="0" r="11139" t="0"/>
          <a:stretch/>
        </p:blipFill>
        <p:spPr>
          <a:xfrm>
            <a:off x="1286019" y="0"/>
            <a:ext cx="3350685"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000"/>
        </a:solidFill>
      </p:bgPr>
    </p:bg>
    <p:spTree>
      <p:nvGrpSpPr>
        <p:cNvPr id="91" name="Shape 91"/>
        <p:cNvGrpSpPr/>
        <p:nvPr/>
      </p:nvGrpSpPr>
      <p:grpSpPr>
        <a:xfrm>
          <a:off x="0" y="0"/>
          <a:ext cx="0" cy="0"/>
          <a:chOff x="0" y="0"/>
          <a:chExt cx="0" cy="0"/>
        </a:xfrm>
      </p:grpSpPr>
      <p:sp>
        <p:nvSpPr>
          <p:cNvPr id="92" name="Google Shape;92;p5"/>
          <p:cNvSpPr txBox="1"/>
          <p:nvPr>
            <p:ph type="ctrTitle"/>
          </p:nvPr>
        </p:nvSpPr>
        <p:spPr>
          <a:xfrm>
            <a:off x="716349" y="271723"/>
            <a:ext cx="7722799" cy="537902"/>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2800"/>
              <a:buNone/>
            </a:pPr>
            <a:r>
              <a:rPr lang="ro-RO">
                <a:latin typeface="Arial"/>
                <a:ea typeface="Arial"/>
                <a:cs typeface="Arial"/>
                <a:sym typeface="Arial"/>
              </a:rPr>
              <a:t> </a:t>
            </a:r>
            <a:endParaRPr/>
          </a:p>
        </p:txBody>
      </p:sp>
      <p:pic>
        <p:nvPicPr>
          <p:cNvPr id="93" name="Google Shape;93;p5"/>
          <p:cNvPicPr preferRelativeResize="0"/>
          <p:nvPr/>
        </p:nvPicPr>
        <p:blipFill rotWithShape="1">
          <a:blip r:embed="rId3">
            <a:alphaModFix/>
          </a:blip>
          <a:srcRect b="0" l="0" r="0" t="0"/>
          <a:stretch/>
        </p:blipFill>
        <p:spPr>
          <a:xfrm>
            <a:off x="3786" y="3690"/>
            <a:ext cx="9140214" cy="5139810"/>
          </a:xfrm>
          <a:prstGeom prst="rect">
            <a:avLst/>
          </a:prstGeom>
          <a:noFill/>
          <a:ln>
            <a:noFill/>
          </a:ln>
        </p:spPr>
      </p:pic>
      <p:pic>
        <p:nvPicPr>
          <p:cNvPr id="94" name="Google Shape;94;p5"/>
          <p:cNvPicPr preferRelativeResize="0"/>
          <p:nvPr/>
        </p:nvPicPr>
        <p:blipFill rotWithShape="1">
          <a:blip r:embed="rId4">
            <a:alphaModFix/>
          </a:blip>
          <a:srcRect b="0" l="0" r="0" t="0"/>
          <a:stretch/>
        </p:blipFill>
        <p:spPr>
          <a:xfrm>
            <a:off x="-464331" y="62173"/>
            <a:ext cx="1107077" cy="1076325"/>
          </a:xfrm>
          <a:prstGeom prst="rect">
            <a:avLst/>
          </a:prstGeom>
          <a:noFill/>
          <a:ln>
            <a:noFill/>
          </a:ln>
        </p:spPr>
      </p:pic>
      <p:pic>
        <p:nvPicPr>
          <p:cNvPr id="95" name="Google Shape;95;p5"/>
          <p:cNvPicPr preferRelativeResize="0"/>
          <p:nvPr/>
        </p:nvPicPr>
        <p:blipFill rotWithShape="1">
          <a:blip r:embed="rId5">
            <a:alphaModFix/>
          </a:blip>
          <a:srcRect b="0" l="0" r="0" t="0"/>
          <a:stretch/>
        </p:blipFill>
        <p:spPr>
          <a:xfrm>
            <a:off x="117782" y="3650950"/>
            <a:ext cx="2135777" cy="2076450"/>
          </a:xfrm>
          <a:prstGeom prst="rect">
            <a:avLst/>
          </a:prstGeom>
          <a:noFill/>
          <a:ln>
            <a:noFill/>
          </a:ln>
        </p:spPr>
      </p:pic>
      <p:pic>
        <p:nvPicPr>
          <p:cNvPr id="96" name="Google Shape;96;p5"/>
          <p:cNvPicPr preferRelativeResize="0"/>
          <p:nvPr/>
        </p:nvPicPr>
        <p:blipFill rotWithShape="1">
          <a:blip r:embed="rId6">
            <a:alphaModFix/>
          </a:blip>
          <a:srcRect b="0" l="0" r="0" t="0"/>
          <a:stretch/>
        </p:blipFill>
        <p:spPr>
          <a:xfrm>
            <a:off x="6579630" y="1591069"/>
            <a:ext cx="3276934" cy="3185908"/>
          </a:xfrm>
          <a:prstGeom prst="rect">
            <a:avLst/>
          </a:prstGeom>
          <a:noFill/>
          <a:ln>
            <a:noFill/>
          </a:ln>
        </p:spPr>
      </p:pic>
      <p:sp>
        <p:nvSpPr>
          <p:cNvPr id="97" name="Google Shape;97;p5"/>
          <p:cNvSpPr txBox="1"/>
          <p:nvPr/>
        </p:nvSpPr>
        <p:spPr>
          <a:xfrm>
            <a:off x="-306261" y="-114647"/>
            <a:ext cx="5026933" cy="1841391"/>
          </a:xfrm>
          <a:prstGeom prst="rect">
            <a:avLst/>
          </a:prstGeom>
          <a:noFill/>
          <a:ln>
            <a:noFill/>
          </a:ln>
        </p:spPr>
        <p:txBody>
          <a:bodyPr anchorCtr="0" anchor="ctr" bIns="91425" lIns="91425" spcFirstLastPara="1" rIns="91425" wrap="square" tIns="91425">
            <a:noAutofit/>
          </a:bodyPr>
          <a:lstStyle/>
          <a:p>
            <a:pPr indent="-304800" lvl="0" marL="457200" marR="0" rtl="0" algn="ctr">
              <a:lnSpc>
                <a:spcPct val="100000"/>
              </a:lnSpc>
              <a:spcBef>
                <a:spcPts val="0"/>
              </a:spcBef>
              <a:spcAft>
                <a:spcPts val="0"/>
              </a:spcAft>
              <a:buClr>
                <a:schemeClr val="dk1"/>
              </a:buClr>
              <a:buSzPts val="1200"/>
              <a:buFont typeface="Open Sans Light"/>
              <a:buNone/>
            </a:pPr>
            <a:r>
              <a:rPr b="1" i="0" lang="ro-RO" sz="2000" u="none" cap="none" strike="noStrike">
                <a:solidFill>
                  <a:srgbClr val="FFFFFF"/>
                </a:solidFill>
                <a:latin typeface="DM Serif Display"/>
                <a:ea typeface="DM Serif Display"/>
                <a:cs typeface="DM Serif Display"/>
                <a:sym typeface="DM Serif Display"/>
              </a:rPr>
              <a:t>PLANIFICARE URBANĂ </a:t>
            </a:r>
            <a:endParaRPr b="1" i="0" sz="2000" u="none" cap="none" strike="noStrike">
              <a:solidFill>
                <a:srgbClr val="FFFFFF"/>
              </a:solidFill>
              <a:latin typeface="DM Serif Display"/>
              <a:ea typeface="DM Serif Display"/>
              <a:cs typeface="DM Serif Display"/>
              <a:sym typeface="DM Serif Display"/>
            </a:endParaRPr>
          </a:p>
          <a:p>
            <a:pPr indent="-304800" lvl="0" marL="457200" marR="0" rtl="0" algn="ctr">
              <a:lnSpc>
                <a:spcPct val="100000"/>
              </a:lnSpc>
              <a:spcBef>
                <a:spcPts val="0"/>
              </a:spcBef>
              <a:spcAft>
                <a:spcPts val="0"/>
              </a:spcAft>
              <a:buClr>
                <a:schemeClr val="dk1"/>
              </a:buClr>
              <a:buSzPts val="1200"/>
              <a:buFont typeface="Open Sans Light"/>
              <a:buNone/>
            </a:pPr>
            <a:r>
              <a:rPr b="1" i="0" lang="ro-RO" sz="2000" u="none" cap="none" strike="noStrike">
                <a:solidFill>
                  <a:srgbClr val="FFFFFF"/>
                </a:solidFill>
                <a:latin typeface="DM Serif Display"/>
                <a:ea typeface="DM Serif Display"/>
                <a:cs typeface="DM Serif Display"/>
                <a:sym typeface="DM Serif Display"/>
              </a:rPr>
              <a:t>TRADIȚIONALĂ</a:t>
            </a:r>
            <a:endParaRPr/>
          </a:p>
        </p:txBody>
      </p:sp>
      <p:grpSp>
        <p:nvGrpSpPr>
          <p:cNvPr id="98" name="Google Shape;98;p5"/>
          <p:cNvGrpSpPr/>
          <p:nvPr/>
        </p:nvGrpSpPr>
        <p:grpSpPr>
          <a:xfrm>
            <a:off x="-1465431" y="1432130"/>
            <a:ext cx="1959041" cy="208784"/>
            <a:chOff x="6336019" y="3733725"/>
            <a:chExt cx="2566206" cy="351310"/>
          </a:xfrm>
        </p:grpSpPr>
        <p:sp>
          <p:nvSpPr>
            <p:cNvPr id="99" name="Google Shape;99;p5"/>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5"/>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5"/>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5"/>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3" name="Google Shape;103;p5"/>
          <p:cNvSpPr txBox="1"/>
          <p:nvPr/>
        </p:nvSpPr>
        <p:spPr>
          <a:xfrm>
            <a:off x="497396" y="1290994"/>
            <a:ext cx="3434729" cy="2225828"/>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None/>
            </a:pPr>
            <a:r>
              <a:rPr b="0" i="0" lang="ro-RO" sz="1600" u="none" cap="none" strike="noStrike">
                <a:solidFill>
                  <a:srgbClr val="FFFFFF"/>
                </a:solidFill>
                <a:latin typeface="Arial"/>
                <a:ea typeface="Arial"/>
                <a:cs typeface="Arial"/>
                <a:sym typeface="Arial"/>
              </a:rPr>
              <a:t>Planificatorii urbani se bazează pe experiențe personale, analize calitative și principii de urbanism</a:t>
            </a:r>
            <a:endParaRPr/>
          </a:p>
          <a:p>
            <a:pPr indent="0" lvl="0" marL="0" marR="0" rtl="0" algn="l">
              <a:lnSpc>
                <a:spcPct val="150000"/>
              </a:lnSpc>
              <a:spcBef>
                <a:spcPts val="0"/>
              </a:spcBef>
              <a:spcAft>
                <a:spcPts val="0"/>
              </a:spcAft>
              <a:buNone/>
            </a:pPr>
            <a:r>
              <a:t/>
            </a:r>
            <a:endParaRPr b="0" i="0" sz="16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0" i="0" lang="ro-RO" sz="1600" u="none" cap="none" strike="noStrike">
                <a:solidFill>
                  <a:srgbClr val="FFFFFF"/>
                </a:solidFill>
                <a:latin typeface="Arial"/>
                <a:ea typeface="Arial"/>
                <a:cs typeface="Arial"/>
                <a:sym typeface="Arial"/>
              </a:rPr>
              <a:t>Deciziile planificatorilor au impact major asupra vieții a milioane și implică investiții uriașe</a:t>
            </a:r>
            <a:endParaRPr/>
          </a:p>
        </p:txBody>
      </p:sp>
      <p:grpSp>
        <p:nvGrpSpPr>
          <p:cNvPr id="104" name="Google Shape;104;p5"/>
          <p:cNvGrpSpPr/>
          <p:nvPr/>
        </p:nvGrpSpPr>
        <p:grpSpPr>
          <a:xfrm>
            <a:off x="-1463538" y="2942627"/>
            <a:ext cx="1959041" cy="208784"/>
            <a:chOff x="6336019" y="3733725"/>
            <a:chExt cx="2566206" cy="351310"/>
          </a:xfrm>
        </p:grpSpPr>
        <p:sp>
          <p:nvSpPr>
            <p:cNvPr id="105" name="Google Shape;105;p5"/>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5"/>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5"/>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5"/>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9" name="Google Shape;109;p5"/>
          <p:cNvPicPr preferRelativeResize="0"/>
          <p:nvPr/>
        </p:nvPicPr>
        <p:blipFill rotWithShape="1">
          <a:blip r:embed="rId7">
            <a:alphaModFix/>
          </a:blip>
          <a:srcRect b="16561" l="0" r="0" t="0"/>
          <a:stretch/>
        </p:blipFill>
        <p:spPr>
          <a:xfrm>
            <a:off x="4208741" y="0"/>
            <a:ext cx="4352234" cy="514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000"/>
        </a:solidFill>
      </p:bgPr>
    </p:bg>
    <p:spTree>
      <p:nvGrpSpPr>
        <p:cNvPr id="113" name="Shape 113"/>
        <p:cNvGrpSpPr/>
        <p:nvPr/>
      </p:nvGrpSpPr>
      <p:grpSpPr>
        <a:xfrm>
          <a:off x="0" y="0"/>
          <a:ext cx="0" cy="0"/>
          <a:chOff x="0" y="0"/>
          <a:chExt cx="0" cy="0"/>
        </a:xfrm>
      </p:grpSpPr>
      <p:sp>
        <p:nvSpPr>
          <p:cNvPr id="114" name="Google Shape;114;p6"/>
          <p:cNvSpPr txBox="1"/>
          <p:nvPr>
            <p:ph type="ctrTitle"/>
          </p:nvPr>
        </p:nvSpPr>
        <p:spPr>
          <a:xfrm>
            <a:off x="716349" y="271723"/>
            <a:ext cx="7722799" cy="537902"/>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2800"/>
              <a:buNone/>
            </a:pPr>
            <a:r>
              <a:rPr lang="ro-RO">
                <a:latin typeface="Arial"/>
                <a:ea typeface="Arial"/>
                <a:cs typeface="Arial"/>
                <a:sym typeface="Arial"/>
              </a:rPr>
              <a:t> </a:t>
            </a:r>
            <a:endParaRPr/>
          </a:p>
        </p:txBody>
      </p:sp>
      <p:pic>
        <p:nvPicPr>
          <p:cNvPr id="115" name="Google Shape;115;p6"/>
          <p:cNvPicPr preferRelativeResize="0"/>
          <p:nvPr/>
        </p:nvPicPr>
        <p:blipFill rotWithShape="1">
          <a:blip r:embed="rId3">
            <a:alphaModFix/>
          </a:blip>
          <a:srcRect b="0" l="0" r="0" t="0"/>
          <a:stretch/>
        </p:blipFill>
        <p:spPr>
          <a:xfrm>
            <a:off x="3786" y="3690"/>
            <a:ext cx="9140214" cy="5139810"/>
          </a:xfrm>
          <a:prstGeom prst="rect">
            <a:avLst/>
          </a:prstGeom>
          <a:noFill/>
          <a:ln>
            <a:noFill/>
          </a:ln>
        </p:spPr>
      </p:pic>
      <p:pic>
        <p:nvPicPr>
          <p:cNvPr id="116" name="Google Shape;116;p6"/>
          <p:cNvPicPr preferRelativeResize="0"/>
          <p:nvPr/>
        </p:nvPicPr>
        <p:blipFill rotWithShape="1">
          <a:blip r:embed="rId4">
            <a:alphaModFix/>
          </a:blip>
          <a:srcRect b="0" l="0" r="0" t="0"/>
          <a:stretch/>
        </p:blipFill>
        <p:spPr>
          <a:xfrm>
            <a:off x="-464331" y="62173"/>
            <a:ext cx="1107077" cy="1076325"/>
          </a:xfrm>
          <a:prstGeom prst="rect">
            <a:avLst/>
          </a:prstGeom>
          <a:noFill/>
          <a:ln>
            <a:noFill/>
          </a:ln>
        </p:spPr>
      </p:pic>
      <p:pic>
        <p:nvPicPr>
          <p:cNvPr id="117" name="Google Shape;117;p6"/>
          <p:cNvPicPr preferRelativeResize="0"/>
          <p:nvPr/>
        </p:nvPicPr>
        <p:blipFill rotWithShape="1">
          <a:blip r:embed="rId5">
            <a:alphaModFix/>
          </a:blip>
          <a:srcRect b="0" l="0" r="0" t="0"/>
          <a:stretch/>
        </p:blipFill>
        <p:spPr>
          <a:xfrm>
            <a:off x="117782" y="3650950"/>
            <a:ext cx="2135777" cy="2076450"/>
          </a:xfrm>
          <a:prstGeom prst="rect">
            <a:avLst/>
          </a:prstGeom>
          <a:noFill/>
          <a:ln>
            <a:noFill/>
          </a:ln>
        </p:spPr>
      </p:pic>
      <p:sp>
        <p:nvSpPr>
          <p:cNvPr id="118" name="Google Shape;118;p6"/>
          <p:cNvSpPr txBox="1"/>
          <p:nvPr/>
        </p:nvSpPr>
        <p:spPr>
          <a:xfrm>
            <a:off x="-119934" y="-160441"/>
            <a:ext cx="3776400" cy="1841400"/>
          </a:xfrm>
          <a:prstGeom prst="rect">
            <a:avLst/>
          </a:prstGeom>
          <a:noFill/>
          <a:ln>
            <a:noFill/>
          </a:ln>
        </p:spPr>
        <p:txBody>
          <a:bodyPr anchorCtr="0" anchor="ctr" bIns="91425" lIns="91425" spcFirstLastPara="1" rIns="91425" wrap="square" tIns="91425">
            <a:noAutofit/>
          </a:bodyPr>
          <a:lstStyle/>
          <a:p>
            <a:pPr indent="-304800" lvl="0" marL="457200" marR="0" rtl="0" algn="ctr">
              <a:lnSpc>
                <a:spcPct val="100000"/>
              </a:lnSpc>
              <a:spcBef>
                <a:spcPts val="0"/>
              </a:spcBef>
              <a:spcAft>
                <a:spcPts val="0"/>
              </a:spcAft>
              <a:buClr>
                <a:schemeClr val="dk1"/>
              </a:buClr>
              <a:buSzPts val="1200"/>
              <a:buFont typeface="Open Sans Light"/>
              <a:buNone/>
            </a:pPr>
            <a:r>
              <a:rPr b="1" i="0" lang="ro-RO" sz="2000" u="none" cap="none" strike="noStrike">
                <a:solidFill>
                  <a:srgbClr val="FFFFFF"/>
                </a:solidFill>
                <a:latin typeface="DM Serif Display"/>
                <a:ea typeface="DM Serif Display"/>
                <a:cs typeface="DM Serif Display"/>
                <a:sym typeface="DM Serif Display"/>
              </a:rPr>
              <a:t>IMPORTANȚA DATELOR</a:t>
            </a:r>
            <a:endParaRPr/>
          </a:p>
          <a:p>
            <a:pPr indent="-304800" lvl="0" marL="457200" marR="0" rtl="0" algn="ctr">
              <a:lnSpc>
                <a:spcPct val="100000"/>
              </a:lnSpc>
              <a:spcBef>
                <a:spcPts val="0"/>
              </a:spcBef>
              <a:spcAft>
                <a:spcPts val="0"/>
              </a:spcAft>
              <a:buClr>
                <a:schemeClr val="dk1"/>
              </a:buClr>
              <a:buSzPts val="1200"/>
              <a:buFont typeface="Open Sans Light"/>
              <a:buNone/>
            </a:pPr>
            <a:r>
              <a:rPr b="1" i="0" lang="ro-RO" sz="2000" u="none" cap="none" strike="noStrike">
                <a:solidFill>
                  <a:srgbClr val="FFFFFF"/>
                </a:solidFill>
                <a:latin typeface="DM Serif Display"/>
                <a:ea typeface="DM Serif Display"/>
                <a:cs typeface="DM Serif Display"/>
                <a:sym typeface="DM Serif Display"/>
              </a:rPr>
              <a:t> ÎN PLANIFICAREA URBANĂ</a:t>
            </a:r>
            <a:endParaRPr/>
          </a:p>
        </p:txBody>
      </p:sp>
      <p:grpSp>
        <p:nvGrpSpPr>
          <p:cNvPr id="119" name="Google Shape;119;p6"/>
          <p:cNvGrpSpPr/>
          <p:nvPr/>
        </p:nvGrpSpPr>
        <p:grpSpPr>
          <a:xfrm>
            <a:off x="-1465431" y="1432130"/>
            <a:ext cx="1959041" cy="208784"/>
            <a:chOff x="6336019" y="3733725"/>
            <a:chExt cx="2566206" cy="351310"/>
          </a:xfrm>
        </p:grpSpPr>
        <p:sp>
          <p:nvSpPr>
            <p:cNvPr id="120" name="Google Shape;120;p6"/>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6"/>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6"/>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6"/>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4" name="Google Shape;124;p6"/>
          <p:cNvSpPr txBox="1"/>
          <p:nvPr/>
        </p:nvSpPr>
        <p:spPr>
          <a:xfrm>
            <a:off x="476924" y="1262194"/>
            <a:ext cx="3043029" cy="2225828"/>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ro-RO" sz="1600" u="none" cap="none" strike="noStrike">
                <a:solidFill>
                  <a:srgbClr val="FFFFFF"/>
                </a:solidFill>
                <a:latin typeface="Arial"/>
                <a:ea typeface="Arial"/>
                <a:cs typeface="Arial"/>
                <a:sym typeface="Arial"/>
              </a:rPr>
              <a:t>Acumularea și analiza datelor (ex: fluxurile de trafic, recensămintele sunt esențiale)</a:t>
            </a:r>
            <a:endParaRPr/>
          </a:p>
          <a:p>
            <a:pPr indent="0" lvl="0" marL="0" marR="0" rtl="0" algn="l">
              <a:lnSpc>
                <a:spcPct val="150000"/>
              </a:lnSpc>
              <a:spcBef>
                <a:spcPts val="0"/>
              </a:spcBef>
              <a:spcAft>
                <a:spcPts val="0"/>
              </a:spcAft>
              <a:buNone/>
            </a:pPr>
            <a:r>
              <a:t/>
            </a:r>
            <a:endParaRPr b="0" i="0" sz="1600" u="none" cap="none" strike="noStrike">
              <a:solidFill>
                <a:srgbClr val="FFFFFF"/>
              </a:solidFill>
              <a:latin typeface="Arial"/>
              <a:ea typeface="Arial"/>
              <a:cs typeface="Arial"/>
              <a:sym typeface="Arial"/>
            </a:endParaRPr>
          </a:p>
          <a:p>
            <a:pPr indent="0" lvl="0" marL="0" marR="0" rtl="0" algn="l">
              <a:lnSpc>
                <a:spcPct val="150000"/>
              </a:lnSpc>
              <a:spcBef>
                <a:spcPts val="0"/>
              </a:spcBef>
              <a:spcAft>
                <a:spcPts val="0"/>
              </a:spcAft>
              <a:buNone/>
            </a:pPr>
            <a:r>
              <a:t/>
            </a:r>
            <a:endParaRPr b="0" i="0" sz="16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0" i="0" lang="ro-RO" sz="1600" u="none" cap="none" strike="noStrike">
                <a:solidFill>
                  <a:srgbClr val="FFFFFF"/>
                </a:solidFill>
                <a:latin typeface="Arial"/>
                <a:ea typeface="Arial"/>
                <a:cs typeface="Arial"/>
                <a:sym typeface="Arial"/>
              </a:rPr>
              <a:t>Datele ajută la înțelegerea realității urbane și completează deciziile intuitive ale planificatorilor</a:t>
            </a:r>
            <a:endParaRPr/>
          </a:p>
        </p:txBody>
      </p:sp>
      <p:grpSp>
        <p:nvGrpSpPr>
          <p:cNvPr id="125" name="Google Shape;125;p6"/>
          <p:cNvGrpSpPr/>
          <p:nvPr/>
        </p:nvGrpSpPr>
        <p:grpSpPr>
          <a:xfrm>
            <a:off x="-1463538" y="2942627"/>
            <a:ext cx="1959041" cy="208784"/>
            <a:chOff x="6336019" y="3733725"/>
            <a:chExt cx="2566206" cy="351310"/>
          </a:xfrm>
        </p:grpSpPr>
        <p:sp>
          <p:nvSpPr>
            <p:cNvPr id="126" name="Google Shape;126;p6"/>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6"/>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6"/>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6"/>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0" name="Google Shape;130;p6"/>
          <p:cNvPicPr preferRelativeResize="0"/>
          <p:nvPr/>
        </p:nvPicPr>
        <p:blipFill rotWithShape="1">
          <a:blip r:embed="rId6">
            <a:alphaModFix/>
          </a:blip>
          <a:srcRect b="0" l="16705" r="17016" t="0"/>
          <a:stretch/>
        </p:blipFill>
        <p:spPr>
          <a:xfrm>
            <a:off x="3660359" y="0"/>
            <a:ext cx="5479855" cy="512219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000"/>
        </a:solidFill>
      </p:bgPr>
    </p:bg>
    <p:spTree>
      <p:nvGrpSpPr>
        <p:cNvPr id="134" name="Shape 134"/>
        <p:cNvGrpSpPr/>
        <p:nvPr/>
      </p:nvGrpSpPr>
      <p:grpSpPr>
        <a:xfrm>
          <a:off x="0" y="0"/>
          <a:ext cx="0" cy="0"/>
          <a:chOff x="0" y="0"/>
          <a:chExt cx="0" cy="0"/>
        </a:xfrm>
      </p:grpSpPr>
      <p:sp>
        <p:nvSpPr>
          <p:cNvPr id="135" name="Google Shape;135;p7"/>
          <p:cNvSpPr txBox="1"/>
          <p:nvPr>
            <p:ph type="ctrTitle"/>
          </p:nvPr>
        </p:nvSpPr>
        <p:spPr>
          <a:xfrm>
            <a:off x="716349" y="271723"/>
            <a:ext cx="7722799" cy="537902"/>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2800"/>
              <a:buNone/>
            </a:pPr>
            <a:r>
              <a:rPr lang="ro-RO">
                <a:latin typeface="Arial"/>
                <a:ea typeface="Arial"/>
                <a:cs typeface="Arial"/>
                <a:sym typeface="Arial"/>
              </a:rPr>
              <a:t> </a:t>
            </a:r>
            <a:endParaRPr/>
          </a:p>
        </p:txBody>
      </p:sp>
      <p:pic>
        <p:nvPicPr>
          <p:cNvPr id="136" name="Google Shape;136;p7"/>
          <p:cNvPicPr preferRelativeResize="0"/>
          <p:nvPr/>
        </p:nvPicPr>
        <p:blipFill rotWithShape="1">
          <a:blip r:embed="rId3">
            <a:alphaModFix/>
          </a:blip>
          <a:srcRect b="0" l="0" r="0" t="0"/>
          <a:stretch/>
        </p:blipFill>
        <p:spPr>
          <a:xfrm>
            <a:off x="3786" y="3690"/>
            <a:ext cx="9140214" cy="5139810"/>
          </a:xfrm>
          <a:prstGeom prst="rect">
            <a:avLst/>
          </a:prstGeom>
          <a:noFill/>
          <a:ln>
            <a:noFill/>
          </a:ln>
        </p:spPr>
      </p:pic>
      <p:pic>
        <p:nvPicPr>
          <p:cNvPr id="137" name="Google Shape;137;p7"/>
          <p:cNvPicPr preferRelativeResize="0"/>
          <p:nvPr/>
        </p:nvPicPr>
        <p:blipFill rotWithShape="1">
          <a:blip r:embed="rId4">
            <a:alphaModFix/>
          </a:blip>
          <a:srcRect b="0" l="0" r="0" t="0"/>
          <a:stretch/>
        </p:blipFill>
        <p:spPr>
          <a:xfrm>
            <a:off x="-464331" y="62173"/>
            <a:ext cx="1107077" cy="1076325"/>
          </a:xfrm>
          <a:prstGeom prst="rect">
            <a:avLst/>
          </a:prstGeom>
          <a:noFill/>
          <a:ln>
            <a:noFill/>
          </a:ln>
        </p:spPr>
      </p:pic>
      <p:pic>
        <p:nvPicPr>
          <p:cNvPr id="138" name="Google Shape;138;p7"/>
          <p:cNvPicPr preferRelativeResize="0"/>
          <p:nvPr/>
        </p:nvPicPr>
        <p:blipFill rotWithShape="1">
          <a:blip r:embed="rId5">
            <a:alphaModFix/>
          </a:blip>
          <a:srcRect b="0" l="0" r="0" t="0"/>
          <a:stretch/>
        </p:blipFill>
        <p:spPr>
          <a:xfrm>
            <a:off x="117782" y="3650950"/>
            <a:ext cx="2135777" cy="2076450"/>
          </a:xfrm>
          <a:prstGeom prst="rect">
            <a:avLst/>
          </a:prstGeom>
          <a:noFill/>
          <a:ln>
            <a:noFill/>
          </a:ln>
        </p:spPr>
      </p:pic>
      <p:pic>
        <p:nvPicPr>
          <p:cNvPr id="139" name="Google Shape;139;p7"/>
          <p:cNvPicPr preferRelativeResize="0"/>
          <p:nvPr/>
        </p:nvPicPr>
        <p:blipFill rotWithShape="1">
          <a:blip r:embed="rId6">
            <a:alphaModFix/>
          </a:blip>
          <a:srcRect b="0" l="0" r="0" t="0"/>
          <a:stretch/>
        </p:blipFill>
        <p:spPr>
          <a:xfrm>
            <a:off x="6579630" y="1591069"/>
            <a:ext cx="3276934" cy="3185908"/>
          </a:xfrm>
          <a:prstGeom prst="rect">
            <a:avLst/>
          </a:prstGeom>
          <a:noFill/>
          <a:ln>
            <a:noFill/>
          </a:ln>
        </p:spPr>
      </p:pic>
      <p:sp>
        <p:nvSpPr>
          <p:cNvPr id="140" name="Google Shape;140;p7"/>
          <p:cNvSpPr txBox="1"/>
          <p:nvPr/>
        </p:nvSpPr>
        <p:spPr>
          <a:xfrm>
            <a:off x="9132" y="-116157"/>
            <a:ext cx="3698088" cy="1841391"/>
          </a:xfrm>
          <a:prstGeom prst="rect">
            <a:avLst/>
          </a:prstGeom>
          <a:noFill/>
          <a:ln>
            <a:noFill/>
          </a:ln>
        </p:spPr>
        <p:txBody>
          <a:bodyPr anchorCtr="0" anchor="ctr" bIns="91425" lIns="91425" spcFirstLastPara="1" rIns="91425" wrap="square" tIns="91425">
            <a:noAutofit/>
          </a:bodyPr>
          <a:lstStyle/>
          <a:p>
            <a:pPr indent="-304800" lvl="0" marL="457200" marR="0" rtl="0" algn="ctr">
              <a:lnSpc>
                <a:spcPct val="100000"/>
              </a:lnSpc>
              <a:spcBef>
                <a:spcPts val="0"/>
              </a:spcBef>
              <a:spcAft>
                <a:spcPts val="0"/>
              </a:spcAft>
              <a:buClr>
                <a:schemeClr val="dk1"/>
              </a:buClr>
              <a:buSzPts val="1200"/>
              <a:buFont typeface="Open Sans Light"/>
              <a:buNone/>
            </a:pPr>
            <a:r>
              <a:rPr b="1" i="0" lang="ro-RO" sz="2000" u="none" cap="none" strike="noStrike">
                <a:solidFill>
                  <a:srgbClr val="FFFFFF"/>
                </a:solidFill>
                <a:latin typeface="DM Serif Display"/>
                <a:ea typeface="DM Serif Display"/>
                <a:cs typeface="DM Serif Display"/>
                <a:sym typeface="DM Serif Display"/>
              </a:rPr>
              <a:t>REVOLUȚIA DATELOR</a:t>
            </a:r>
            <a:endParaRPr/>
          </a:p>
          <a:p>
            <a:pPr indent="-304800" lvl="0" marL="457200" marR="0" rtl="0" algn="ctr">
              <a:lnSpc>
                <a:spcPct val="100000"/>
              </a:lnSpc>
              <a:spcBef>
                <a:spcPts val="0"/>
              </a:spcBef>
              <a:spcAft>
                <a:spcPts val="0"/>
              </a:spcAft>
              <a:buClr>
                <a:schemeClr val="dk1"/>
              </a:buClr>
              <a:buSzPts val="1200"/>
              <a:buFont typeface="Open Sans Light"/>
              <a:buNone/>
            </a:pPr>
            <a:r>
              <a:rPr b="1" i="0" lang="ro-RO" sz="2000" u="none" cap="none" strike="noStrike">
                <a:solidFill>
                  <a:srgbClr val="FFFFFF"/>
                </a:solidFill>
                <a:latin typeface="DM Serif Display"/>
                <a:ea typeface="DM Serif Display"/>
                <a:cs typeface="DM Serif Display"/>
                <a:sym typeface="DM Serif Display"/>
              </a:rPr>
              <a:t>URBANE DINAMICE</a:t>
            </a:r>
            <a:endParaRPr/>
          </a:p>
        </p:txBody>
      </p:sp>
      <p:grpSp>
        <p:nvGrpSpPr>
          <p:cNvPr id="141" name="Google Shape;141;p7"/>
          <p:cNvGrpSpPr/>
          <p:nvPr/>
        </p:nvGrpSpPr>
        <p:grpSpPr>
          <a:xfrm>
            <a:off x="-1465431" y="1432130"/>
            <a:ext cx="1959041" cy="208784"/>
            <a:chOff x="6336019" y="3733725"/>
            <a:chExt cx="2566206" cy="351310"/>
          </a:xfrm>
        </p:grpSpPr>
        <p:sp>
          <p:nvSpPr>
            <p:cNvPr id="142" name="Google Shape;142;p7"/>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7"/>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7"/>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7"/>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6" name="Google Shape;146;p7"/>
          <p:cNvSpPr txBox="1"/>
          <p:nvPr/>
        </p:nvSpPr>
        <p:spPr>
          <a:xfrm>
            <a:off x="497396" y="1290994"/>
            <a:ext cx="3197093" cy="2359956"/>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ro-RO" sz="1600" u="none" cap="none" strike="noStrike">
                <a:solidFill>
                  <a:srgbClr val="FFFFFF"/>
                </a:solidFill>
                <a:latin typeface="Arial"/>
                <a:ea typeface="Arial"/>
                <a:cs typeface="Arial"/>
                <a:sym typeface="Arial"/>
              </a:rPr>
              <a:t>Tehnologii precum internetul lucrurilor (IoT) și internetul mobil au crescut semnificativ volumul și diversitatea datelor urbane</a:t>
            </a:r>
            <a:endParaRPr/>
          </a:p>
          <a:p>
            <a:pPr indent="0" lvl="0" marL="0" marR="0" rtl="0" algn="l">
              <a:lnSpc>
                <a:spcPct val="150000"/>
              </a:lnSpc>
              <a:spcBef>
                <a:spcPts val="0"/>
              </a:spcBef>
              <a:spcAft>
                <a:spcPts val="0"/>
              </a:spcAft>
              <a:buNone/>
            </a:pPr>
            <a:r>
              <a:t/>
            </a:r>
            <a:endParaRPr b="0" i="0" sz="1600" u="none" cap="none" strike="noStrike">
              <a:solidFill>
                <a:srgbClr val="FFFFFF"/>
              </a:solidFill>
              <a:latin typeface="Arial"/>
              <a:ea typeface="Arial"/>
              <a:cs typeface="Arial"/>
              <a:sym typeface="Arial"/>
            </a:endParaRPr>
          </a:p>
          <a:p>
            <a:pPr indent="0" lvl="0" marL="0" marR="0" rtl="0" algn="l">
              <a:lnSpc>
                <a:spcPct val="150000"/>
              </a:lnSpc>
              <a:spcBef>
                <a:spcPts val="0"/>
              </a:spcBef>
              <a:spcAft>
                <a:spcPts val="0"/>
              </a:spcAft>
              <a:buNone/>
            </a:pPr>
            <a:r>
              <a:t/>
            </a:r>
            <a:endParaRPr b="0" i="0" sz="16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0" i="0" lang="ro-RO" sz="1600" u="none" cap="none" strike="noStrike">
                <a:solidFill>
                  <a:srgbClr val="FFFFFF"/>
                </a:solidFill>
                <a:latin typeface="Arial"/>
                <a:ea typeface="Arial"/>
                <a:cs typeface="Arial"/>
                <a:sym typeface="Arial"/>
              </a:rPr>
              <a:t>Observarea și analiza activităților urbane devine mult mai detaliată</a:t>
            </a:r>
            <a:endParaRPr/>
          </a:p>
        </p:txBody>
      </p:sp>
      <p:grpSp>
        <p:nvGrpSpPr>
          <p:cNvPr id="147" name="Google Shape;147;p7"/>
          <p:cNvGrpSpPr/>
          <p:nvPr/>
        </p:nvGrpSpPr>
        <p:grpSpPr>
          <a:xfrm>
            <a:off x="-1478162" y="3194113"/>
            <a:ext cx="1959041" cy="208784"/>
            <a:chOff x="6336019" y="3733725"/>
            <a:chExt cx="2566206" cy="351310"/>
          </a:xfrm>
        </p:grpSpPr>
        <p:sp>
          <p:nvSpPr>
            <p:cNvPr id="148" name="Google Shape;148;p7"/>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7"/>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7"/>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7"/>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52" name="Google Shape;152;p7"/>
          <p:cNvPicPr preferRelativeResize="0"/>
          <p:nvPr/>
        </p:nvPicPr>
        <p:blipFill rotWithShape="1">
          <a:blip r:embed="rId7">
            <a:alphaModFix/>
          </a:blip>
          <a:srcRect b="0" l="4671" r="11755" t="0"/>
          <a:stretch/>
        </p:blipFill>
        <p:spPr>
          <a:xfrm>
            <a:off x="3707220" y="49278"/>
            <a:ext cx="5427648"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000"/>
        </a:solidFill>
      </p:bgPr>
    </p:bg>
    <p:spTree>
      <p:nvGrpSpPr>
        <p:cNvPr id="156" name="Shape 156"/>
        <p:cNvGrpSpPr/>
        <p:nvPr/>
      </p:nvGrpSpPr>
      <p:grpSpPr>
        <a:xfrm>
          <a:off x="0" y="0"/>
          <a:ext cx="0" cy="0"/>
          <a:chOff x="0" y="0"/>
          <a:chExt cx="0" cy="0"/>
        </a:xfrm>
      </p:grpSpPr>
      <p:sp>
        <p:nvSpPr>
          <p:cNvPr id="157" name="Google Shape;157;p8"/>
          <p:cNvSpPr txBox="1"/>
          <p:nvPr>
            <p:ph type="ctrTitle"/>
          </p:nvPr>
        </p:nvSpPr>
        <p:spPr>
          <a:xfrm>
            <a:off x="716349" y="271723"/>
            <a:ext cx="7722799" cy="537902"/>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2800"/>
              <a:buNone/>
            </a:pPr>
            <a:r>
              <a:rPr lang="ro-RO">
                <a:latin typeface="Arial"/>
                <a:ea typeface="Arial"/>
                <a:cs typeface="Arial"/>
                <a:sym typeface="Arial"/>
              </a:rPr>
              <a:t> </a:t>
            </a:r>
            <a:endParaRPr/>
          </a:p>
        </p:txBody>
      </p:sp>
      <p:pic>
        <p:nvPicPr>
          <p:cNvPr id="158" name="Google Shape;158;p8"/>
          <p:cNvPicPr preferRelativeResize="0"/>
          <p:nvPr/>
        </p:nvPicPr>
        <p:blipFill rotWithShape="1">
          <a:blip r:embed="rId3">
            <a:alphaModFix/>
          </a:blip>
          <a:srcRect b="0" l="0" r="0" t="0"/>
          <a:stretch/>
        </p:blipFill>
        <p:spPr>
          <a:xfrm>
            <a:off x="3786" y="3690"/>
            <a:ext cx="9140214" cy="5139810"/>
          </a:xfrm>
          <a:prstGeom prst="rect">
            <a:avLst/>
          </a:prstGeom>
          <a:noFill/>
          <a:ln>
            <a:noFill/>
          </a:ln>
        </p:spPr>
      </p:pic>
      <p:pic>
        <p:nvPicPr>
          <p:cNvPr id="159" name="Google Shape;159;p8"/>
          <p:cNvPicPr preferRelativeResize="0"/>
          <p:nvPr/>
        </p:nvPicPr>
        <p:blipFill rotWithShape="1">
          <a:blip r:embed="rId4">
            <a:alphaModFix/>
          </a:blip>
          <a:srcRect b="0" l="0" r="0" t="0"/>
          <a:stretch/>
        </p:blipFill>
        <p:spPr>
          <a:xfrm>
            <a:off x="-464331" y="62173"/>
            <a:ext cx="1107077" cy="1076325"/>
          </a:xfrm>
          <a:prstGeom prst="rect">
            <a:avLst/>
          </a:prstGeom>
          <a:noFill/>
          <a:ln>
            <a:noFill/>
          </a:ln>
        </p:spPr>
      </p:pic>
      <p:pic>
        <p:nvPicPr>
          <p:cNvPr id="160" name="Google Shape;160;p8"/>
          <p:cNvPicPr preferRelativeResize="0"/>
          <p:nvPr/>
        </p:nvPicPr>
        <p:blipFill rotWithShape="1">
          <a:blip r:embed="rId5">
            <a:alphaModFix/>
          </a:blip>
          <a:srcRect b="0" l="0" r="0" t="0"/>
          <a:stretch/>
        </p:blipFill>
        <p:spPr>
          <a:xfrm>
            <a:off x="117782" y="3650950"/>
            <a:ext cx="2135777" cy="2076450"/>
          </a:xfrm>
          <a:prstGeom prst="rect">
            <a:avLst/>
          </a:prstGeom>
          <a:noFill/>
          <a:ln>
            <a:noFill/>
          </a:ln>
        </p:spPr>
      </p:pic>
      <p:pic>
        <p:nvPicPr>
          <p:cNvPr id="161" name="Google Shape;161;p8"/>
          <p:cNvPicPr preferRelativeResize="0"/>
          <p:nvPr/>
        </p:nvPicPr>
        <p:blipFill rotWithShape="1">
          <a:blip r:embed="rId6">
            <a:alphaModFix/>
          </a:blip>
          <a:srcRect b="0" l="0" r="0" t="0"/>
          <a:stretch/>
        </p:blipFill>
        <p:spPr>
          <a:xfrm>
            <a:off x="6579630" y="1591069"/>
            <a:ext cx="3276934" cy="3185908"/>
          </a:xfrm>
          <a:prstGeom prst="rect">
            <a:avLst/>
          </a:prstGeom>
          <a:noFill/>
          <a:ln>
            <a:noFill/>
          </a:ln>
        </p:spPr>
      </p:pic>
      <p:sp>
        <p:nvSpPr>
          <p:cNvPr id="162" name="Google Shape;162;p8"/>
          <p:cNvSpPr txBox="1"/>
          <p:nvPr/>
        </p:nvSpPr>
        <p:spPr>
          <a:xfrm>
            <a:off x="11497" y="-194548"/>
            <a:ext cx="3221946" cy="1822969"/>
          </a:xfrm>
          <a:prstGeom prst="rect">
            <a:avLst/>
          </a:prstGeom>
          <a:noFill/>
          <a:ln>
            <a:noFill/>
          </a:ln>
        </p:spPr>
        <p:txBody>
          <a:bodyPr anchorCtr="0" anchor="ctr" bIns="91425" lIns="91425" spcFirstLastPara="1" rIns="91425" wrap="square" tIns="91425">
            <a:noAutofit/>
          </a:bodyPr>
          <a:lstStyle/>
          <a:p>
            <a:pPr indent="-304800" lvl="0" marL="457200" marR="0" rtl="0" algn="ctr">
              <a:lnSpc>
                <a:spcPct val="100000"/>
              </a:lnSpc>
              <a:spcBef>
                <a:spcPts val="0"/>
              </a:spcBef>
              <a:spcAft>
                <a:spcPts val="0"/>
              </a:spcAft>
              <a:buClr>
                <a:schemeClr val="dk1"/>
              </a:buClr>
              <a:buSzPts val="1200"/>
              <a:buFont typeface="Open Sans Light"/>
              <a:buNone/>
            </a:pPr>
            <a:r>
              <a:rPr b="1" i="0" lang="ro-RO" sz="2000" u="none" cap="none" strike="noStrike">
                <a:solidFill>
                  <a:srgbClr val="FFFFFF"/>
                </a:solidFill>
                <a:latin typeface="DM Serif Display"/>
                <a:ea typeface="DM Serif Display"/>
                <a:cs typeface="DM Serif Display"/>
                <a:sym typeface="DM Serif Display"/>
              </a:rPr>
              <a:t>GESTIONAREA ȘI VALORIFICAREA DATELOR</a:t>
            </a:r>
            <a:endParaRPr/>
          </a:p>
        </p:txBody>
      </p:sp>
      <p:grpSp>
        <p:nvGrpSpPr>
          <p:cNvPr id="163" name="Google Shape;163;p8"/>
          <p:cNvGrpSpPr/>
          <p:nvPr/>
        </p:nvGrpSpPr>
        <p:grpSpPr>
          <a:xfrm>
            <a:off x="-1465431" y="1432130"/>
            <a:ext cx="1959041" cy="208784"/>
            <a:chOff x="6336019" y="3733725"/>
            <a:chExt cx="2566206" cy="351310"/>
          </a:xfrm>
        </p:grpSpPr>
        <p:sp>
          <p:nvSpPr>
            <p:cNvPr id="164" name="Google Shape;164;p8"/>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8"/>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8"/>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8"/>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8" name="Google Shape;168;p8"/>
          <p:cNvSpPr txBox="1"/>
          <p:nvPr/>
        </p:nvSpPr>
        <p:spPr>
          <a:xfrm>
            <a:off x="497396" y="1290994"/>
            <a:ext cx="2586911" cy="2225828"/>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None/>
            </a:pPr>
            <a:r>
              <a:rPr b="0" i="0" lang="ro-RO" sz="1600" u="none" cap="none" strike="noStrike">
                <a:solidFill>
                  <a:srgbClr val="FFFFFF"/>
                </a:solidFill>
                <a:latin typeface="Arial"/>
                <a:ea typeface="Arial"/>
                <a:cs typeface="Arial"/>
                <a:sym typeface="Arial"/>
              </a:rPr>
              <a:t>Datele urbane necesită prelucrare sistematică (forare, rafinare, stocare) pentru a fi utile</a:t>
            </a:r>
            <a:endParaRPr b="0" i="0" sz="16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FFFFFF"/>
              </a:solidFill>
              <a:latin typeface="Arial"/>
              <a:ea typeface="Arial"/>
              <a:cs typeface="Arial"/>
              <a:sym typeface="Arial"/>
            </a:endParaRPr>
          </a:p>
          <a:p>
            <a:pPr indent="0" lvl="0" marL="0" marR="0" rtl="0" algn="just">
              <a:lnSpc>
                <a:spcPct val="100000"/>
              </a:lnSpc>
              <a:spcBef>
                <a:spcPts val="0"/>
              </a:spcBef>
              <a:spcAft>
                <a:spcPts val="0"/>
              </a:spcAft>
              <a:buNone/>
            </a:pPr>
            <a:r>
              <a:rPr b="0" i="0" lang="ro-RO" sz="1600" u="none" cap="none" strike="noStrike">
                <a:solidFill>
                  <a:srgbClr val="FFFFFF"/>
                </a:solidFill>
                <a:latin typeface="Arial"/>
                <a:ea typeface="Arial"/>
                <a:cs typeface="Arial"/>
                <a:sym typeface="Arial"/>
              </a:rPr>
              <a:t>Simpla prezență a datelor nu garantează rezultate</a:t>
            </a:r>
            <a:endParaRPr/>
          </a:p>
        </p:txBody>
      </p:sp>
      <p:grpSp>
        <p:nvGrpSpPr>
          <p:cNvPr id="169" name="Google Shape;169;p8"/>
          <p:cNvGrpSpPr/>
          <p:nvPr/>
        </p:nvGrpSpPr>
        <p:grpSpPr>
          <a:xfrm>
            <a:off x="-1465431" y="3089718"/>
            <a:ext cx="1959041" cy="208784"/>
            <a:chOff x="6336019" y="3733725"/>
            <a:chExt cx="2566206" cy="351310"/>
          </a:xfrm>
        </p:grpSpPr>
        <p:sp>
          <p:nvSpPr>
            <p:cNvPr id="170" name="Google Shape;170;p8"/>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8"/>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8"/>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8"/>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Finding your buildings' data - Purrmetrix" id="174" name="Google Shape;174;p8"/>
          <p:cNvPicPr preferRelativeResize="0"/>
          <p:nvPr/>
        </p:nvPicPr>
        <p:blipFill rotWithShape="1">
          <a:blip r:embed="rId7">
            <a:alphaModFix/>
          </a:blip>
          <a:srcRect b="0" l="0" r="0" t="0"/>
          <a:stretch/>
        </p:blipFill>
        <p:spPr>
          <a:xfrm>
            <a:off x="3233443" y="640318"/>
            <a:ext cx="5792775" cy="386460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000"/>
        </a:solidFill>
      </p:bgPr>
    </p:bg>
    <p:spTree>
      <p:nvGrpSpPr>
        <p:cNvPr id="178" name="Shape 178"/>
        <p:cNvGrpSpPr/>
        <p:nvPr/>
      </p:nvGrpSpPr>
      <p:grpSpPr>
        <a:xfrm>
          <a:off x="0" y="0"/>
          <a:ext cx="0" cy="0"/>
          <a:chOff x="0" y="0"/>
          <a:chExt cx="0" cy="0"/>
        </a:xfrm>
      </p:grpSpPr>
      <p:sp>
        <p:nvSpPr>
          <p:cNvPr id="179" name="Google Shape;179;p9"/>
          <p:cNvSpPr txBox="1"/>
          <p:nvPr>
            <p:ph type="ctrTitle"/>
          </p:nvPr>
        </p:nvSpPr>
        <p:spPr>
          <a:xfrm>
            <a:off x="716349" y="271723"/>
            <a:ext cx="7722799" cy="537902"/>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2800"/>
              <a:buNone/>
            </a:pPr>
            <a:r>
              <a:rPr lang="ro-RO">
                <a:latin typeface="Arial"/>
                <a:ea typeface="Arial"/>
                <a:cs typeface="Arial"/>
                <a:sym typeface="Arial"/>
              </a:rPr>
              <a:t> </a:t>
            </a:r>
            <a:endParaRPr/>
          </a:p>
        </p:txBody>
      </p:sp>
      <p:pic>
        <p:nvPicPr>
          <p:cNvPr id="180" name="Google Shape;180;p9"/>
          <p:cNvPicPr preferRelativeResize="0"/>
          <p:nvPr/>
        </p:nvPicPr>
        <p:blipFill rotWithShape="1">
          <a:blip r:embed="rId3">
            <a:alphaModFix/>
          </a:blip>
          <a:srcRect b="0" l="0" r="0" t="0"/>
          <a:stretch/>
        </p:blipFill>
        <p:spPr>
          <a:xfrm>
            <a:off x="3786" y="3690"/>
            <a:ext cx="9140214" cy="5139810"/>
          </a:xfrm>
          <a:prstGeom prst="rect">
            <a:avLst/>
          </a:prstGeom>
          <a:noFill/>
          <a:ln>
            <a:noFill/>
          </a:ln>
        </p:spPr>
      </p:pic>
      <p:pic>
        <p:nvPicPr>
          <p:cNvPr id="181" name="Google Shape;181;p9"/>
          <p:cNvPicPr preferRelativeResize="0"/>
          <p:nvPr/>
        </p:nvPicPr>
        <p:blipFill rotWithShape="1">
          <a:blip r:embed="rId4">
            <a:alphaModFix/>
          </a:blip>
          <a:srcRect b="0" l="0" r="0" t="0"/>
          <a:stretch/>
        </p:blipFill>
        <p:spPr>
          <a:xfrm>
            <a:off x="-464331" y="62173"/>
            <a:ext cx="1107077" cy="1076325"/>
          </a:xfrm>
          <a:prstGeom prst="rect">
            <a:avLst/>
          </a:prstGeom>
          <a:noFill/>
          <a:ln>
            <a:noFill/>
          </a:ln>
        </p:spPr>
      </p:pic>
      <p:pic>
        <p:nvPicPr>
          <p:cNvPr id="182" name="Google Shape;182;p9"/>
          <p:cNvPicPr preferRelativeResize="0"/>
          <p:nvPr/>
        </p:nvPicPr>
        <p:blipFill rotWithShape="1">
          <a:blip r:embed="rId5">
            <a:alphaModFix/>
          </a:blip>
          <a:srcRect b="0" l="0" r="0" t="0"/>
          <a:stretch/>
        </p:blipFill>
        <p:spPr>
          <a:xfrm>
            <a:off x="117782" y="3650950"/>
            <a:ext cx="2135777" cy="2076450"/>
          </a:xfrm>
          <a:prstGeom prst="rect">
            <a:avLst/>
          </a:prstGeom>
          <a:noFill/>
          <a:ln>
            <a:noFill/>
          </a:ln>
        </p:spPr>
      </p:pic>
      <p:pic>
        <p:nvPicPr>
          <p:cNvPr id="183" name="Google Shape;183;p9"/>
          <p:cNvPicPr preferRelativeResize="0"/>
          <p:nvPr/>
        </p:nvPicPr>
        <p:blipFill rotWithShape="1">
          <a:blip r:embed="rId6">
            <a:alphaModFix/>
          </a:blip>
          <a:srcRect b="0" l="0" r="0" t="0"/>
          <a:stretch/>
        </p:blipFill>
        <p:spPr>
          <a:xfrm>
            <a:off x="6579630" y="1591069"/>
            <a:ext cx="3276934" cy="3185908"/>
          </a:xfrm>
          <a:prstGeom prst="rect">
            <a:avLst/>
          </a:prstGeom>
          <a:noFill/>
          <a:ln>
            <a:noFill/>
          </a:ln>
        </p:spPr>
      </p:pic>
      <p:sp>
        <p:nvSpPr>
          <p:cNvPr id="184" name="Google Shape;184;p9"/>
          <p:cNvSpPr txBox="1"/>
          <p:nvPr/>
        </p:nvSpPr>
        <p:spPr>
          <a:xfrm>
            <a:off x="-261151" y="-367362"/>
            <a:ext cx="3727366" cy="1841391"/>
          </a:xfrm>
          <a:prstGeom prst="rect">
            <a:avLst/>
          </a:prstGeom>
          <a:noFill/>
          <a:ln>
            <a:noFill/>
          </a:ln>
        </p:spPr>
        <p:txBody>
          <a:bodyPr anchorCtr="0" anchor="ctr" bIns="91425" lIns="91425" spcFirstLastPara="1" rIns="91425" wrap="square" tIns="91425">
            <a:noAutofit/>
          </a:bodyPr>
          <a:lstStyle/>
          <a:p>
            <a:pPr indent="-304800" lvl="0" marL="457200" marR="0" rtl="0" algn="ctr">
              <a:lnSpc>
                <a:spcPct val="100000"/>
              </a:lnSpc>
              <a:spcBef>
                <a:spcPts val="0"/>
              </a:spcBef>
              <a:spcAft>
                <a:spcPts val="0"/>
              </a:spcAft>
              <a:buClr>
                <a:schemeClr val="dk1"/>
              </a:buClr>
              <a:buSzPts val="1200"/>
              <a:buFont typeface="Open Sans Light"/>
              <a:buNone/>
            </a:pPr>
            <a:r>
              <a:rPr b="1" i="0" lang="ro-RO" sz="2000" u="none" cap="none" strike="noStrike">
                <a:solidFill>
                  <a:srgbClr val="FFFFFF"/>
                </a:solidFill>
                <a:latin typeface="DM Serif Display"/>
                <a:ea typeface="DM Serif Display"/>
                <a:cs typeface="DM Serif Display"/>
                <a:sym typeface="DM Serif Display"/>
              </a:rPr>
              <a:t>PROVOCĂRI ȘI ÎNTREBĂRI CHEIE</a:t>
            </a:r>
            <a:endParaRPr/>
          </a:p>
        </p:txBody>
      </p:sp>
      <p:grpSp>
        <p:nvGrpSpPr>
          <p:cNvPr id="185" name="Google Shape;185;p9"/>
          <p:cNvGrpSpPr/>
          <p:nvPr/>
        </p:nvGrpSpPr>
        <p:grpSpPr>
          <a:xfrm>
            <a:off x="-1465431" y="1432130"/>
            <a:ext cx="1959041" cy="208784"/>
            <a:chOff x="6336019" y="3733725"/>
            <a:chExt cx="2566206" cy="351310"/>
          </a:xfrm>
        </p:grpSpPr>
        <p:sp>
          <p:nvSpPr>
            <p:cNvPr id="186" name="Google Shape;186;p9"/>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9"/>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9"/>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9"/>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0" name="Google Shape;190;p9"/>
          <p:cNvSpPr txBox="1"/>
          <p:nvPr/>
        </p:nvSpPr>
        <p:spPr>
          <a:xfrm>
            <a:off x="497396" y="1290994"/>
            <a:ext cx="3019612" cy="3108206"/>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None/>
            </a:pPr>
            <a:r>
              <a:rPr b="0" i="0" lang="ro-RO" sz="1600" u="none" cap="none" strike="noStrike">
                <a:solidFill>
                  <a:srgbClr val="FFFFFF"/>
                </a:solidFill>
                <a:latin typeface="Arial"/>
                <a:ea typeface="Arial"/>
                <a:cs typeface="Arial"/>
                <a:sym typeface="Arial"/>
              </a:rPr>
              <a:t>Cum poate industria de planificare urbană să valorifice tehnologia digitala și datele orașului?</a:t>
            </a:r>
            <a:endParaRPr b="0" i="0" sz="16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FFFFFF"/>
              </a:solidFill>
              <a:latin typeface="Arial"/>
              <a:ea typeface="Arial"/>
              <a:cs typeface="Arial"/>
              <a:sym typeface="Arial"/>
            </a:endParaRPr>
          </a:p>
          <a:p>
            <a:pPr indent="0" lvl="0" marL="0" marR="0" rtl="0" algn="just">
              <a:lnSpc>
                <a:spcPct val="100000"/>
              </a:lnSpc>
              <a:spcBef>
                <a:spcPts val="0"/>
              </a:spcBef>
              <a:spcAft>
                <a:spcPts val="0"/>
              </a:spcAft>
              <a:buNone/>
            </a:pPr>
            <a:r>
              <a:rPr b="0" i="0" lang="ro-RO" sz="1600" u="none" cap="none" strike="noStrike">
                <a:solidFill>
                  <a:srgbClr val="FFFFFF"/>
                </a:solidFill>
                <a:latin typeface="Arial"/>
                <a:ea typeface="Arial"/>
                <a:cs typeface="Arial"/>
                <a:sym typeface="Arial"/>
              </a:rPr>
              <a:t>Cum urmează să fie transformate practicile de planificare urbană pentru a devin mai eficiente și mai flexibile?</a:t>
            </a:r>
            <a:endParaRPr/>
          </a:p>
        </p:txBody>
      </p:sp>
      <p:grpSp>
        <p:nvGrpSpPr>
          <p:cNvPr id="191" name="Google Shape;191;p9"/>
          <p:cNvGrpSpPr/>
          <p:nvPr/>
        </p:nvGrpSpPr>
        <p:grpSpPr>
          <a:xfrm>
            <a:off x="-1465431" y="3089718"/>
            <a:ext cx="1959041" cy="208784"/>
            <a:chOff x="6336019" y="3733725"/>
            <a:chExt cx="2566206" cy="351310"/>
          </a:xfrm>
        </p:grpSpPr>
        <p:sp>
          <p:nvSpPr>
            <p:cNvPr id="192" name="Google Shape;192;p9"/>
            <p:cNvSpPr/>
            <p:nvPr/>
          </p:nvSpPr>
          <p:spPr>
            <a:xfrm>
              <a:off x="6336019" y="3733735"/>
              <a:ext cx="1881300" cy="351300"/>
            </a:xfrm>
            <a:prstGeom prst="homePlate">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9"/>
            <p:cNvSpPr/>
            <p:nvPr/>
          </p:nvSpPr>
          <p:spPr>
            <a:xfrm>
              <a:off x="80985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9"/>
            <p:cNvSpPr/>
            <p:nvPr/>
          </p:nvSpPr>
          <p:spPr>
            <a:xfrm>
              <a:off x="83271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9"/>
            <p:cNvSpPr/>
            <p:nvPr/>
          </p:nvSpPr>
          <p:spPr>
            <a:xfrm>
              <a:off x="8555725" y="3733725"/>
              <a:ext cx="346500" cy="351300"/>
            </a:xfrm>
            <a:prstGeom prst="chevron">
              <a:avLst>
                <a:gd fmla="val 50000" name="adj"/>
              </a:avLst>
            </a:prstGeom>
            <a:noFill/>
            <a:ln cap="flat" cmpd="sng" w="9525">
              <a:solidFill>
                <a:srgbClr val="4CB1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96" name="Google Shape;196;p9"/>
          <p:cNvPicPr preferRelativeResize="0"/>
          <p:nvPr/>
        </p:nvPicPr>
        <p:blipFill rotWithShape="1">
          <a:blip r:embed="rId7">
            <a:alphaModFix/>
          </a:blip>
          <a:srcRect b="0" l="9836" r="9980" t="0"/>
          <a:stretch/>
        </p:blipFill>
        <p:spPr>
          <a:xfrm>
            <a:off x="3620229" y="0"/>
            <a:ext cx="5505192"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nvesment Business Plan by Slidego">
  <a:themeElements>
    <a:clrScheme name="Simple Light">
      <a:dk1>
        <a:srgbClr val="434343"/>
      </a:dk1>
      <a:lt1>
        <a:srgbClr val="F3F3F3"/>
      </a:lt1>
      <a:dk2>
        <a:srgbClr val="3D4658"/>
      </a:dk2>
      <a:lt2>
        <a:srgbClr val="EEEEEE"/>
      </a:lt2>
      <a:accent1>
        <a:srgbClr val="434343"/>
      </a:accent1>
      <a:accent2>
        <a:srgbClr val="434343"/>
      </a:accent2>
      <a:accent3>
        <a:srgbClr val="434343"/>
      </a:accent3>
      <a:accent4>
        <a:srgbClr val="434343"/>
      </a:accent4>
      <a:accent5>
        <a:srgbClr val="434343"/>
      </a:accent5>
      <a:accent6>
        <a:srgbClr val="43434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Victor_PC</dc:creator>
</cp:coreProperties>
</file>